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8" r:id="rId5"/>
    <p:sldId id="259" r:id="rId6"/>
    <p:sldId id="262" r:id="rId7"/>
    <p:sldId id="263" r:id="rId8"/>
    <p:sldId id="265" r:id="rId9"/>
    <p:sldId id="267" r:id="rId10"/>
    <p:sldId id="271" r:id="rId11"/>
    <p:sldId id="272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77" r:id="rId22"/>
    <p:sldId id="305" r:id="rId23"/>
    <p:sldId id="278" r:id="rId24"/>
    <p:sldId id="297" r:id="rId25"/>
    <p:sldId id="299" r:id="rId26"/>
    <p:sldId id="300" r:id="rId27"/>
    <p:sldId id="304" r:id="rId28"/>
    <p:sldId id="285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-96" y="-96"/>
      </p:cViewPr>
      <p:guideLst>
        <p:guide orient="horz" pos="1583"/>
        <p:guide pos="28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" y="1"/>
            <a:ext cx="9144000" cy="502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3008143" y="2462956"/>
            <a:ext cx="3507600" cy="41148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  <a:defRPr/>
            </a:pPr>
            <a:r>
              <a:rPr lang="zh-CN" sz="2800" b="1" dirty="0" smtClean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  <a:endParaRPr lang="zh-CN" sz="2800" b="1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 bwMode="auto">
          <a:xfrm>
            <a:off x="3321050" y="3159125"/>
            <a:ext cx="6233160" cy="276860"/>
            <a:chOff x="1735656" y="3128069"/>
            <a:chExt cx="3839467" cy="277340"/>
          </a:xfrm>
        </p:grpSpPr>
        <p:sp>
          <p:nvSpPr>
            <p:cNvPr id="59" name="矩形 58"/>
            <p:cNvSpPr/>
            <p:nvPr/>
          </p:nvSpPr>
          <p:spPr>
            <a:xfrm>
              <a:off x="1735656" y="3128069"/>
              <a:ext cx="2844049" cy="2773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E6325C"/>
                </a:solidFill>
              </a:endParaRPr>
            </a:p>
          </p:txBody>
        </p:sp>
        <p:sp>
          <p:nvSpPr>
            <p:cNvPr id="60" name="矩形 59"/>
            <p:cNvSpPr>
              <a:spLocks noChangeArrowheads="1"/>
            </p:cNvSpPr>
            <p:nvPr/>
          </p:nvSpPr>
          <p:spPr bwMode="auto">
            <a:xfrm>
              <a:off x="1735657" y="3128069"/>
              <a:ext cx="3839466" cy="276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G11 </a:t>
              </a:r>
              <a:r>
                <a:rPr 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小组成员：许佳俊、徐柯杰、何宇晨、杜潇天、黄玉钱</a:t>
              </a:r>
              <a:endParaRPr lang="zh-CN" sz="1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Tech World Unite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30706" y="-1676722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0772" y="2760479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 b="1" dirty="0" smtClean="0">
              <a:solidFill>
                <a:srgbClr val="92D050"/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1063" name="Picture 39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3649"/>
            <a:ext cx="4696504" cy="486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4208" y="2200676"/>
            <a:ext cx="792088" cy="4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logoBlac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410" y="3502660"/>
            <a:ext cx="914400" cy="95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7" grpId="0" bldLvl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5344795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1.要做一个专业的软件交流平台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2.不希望与BB平台或者mooc类似的一个网站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3.不仅仅有pc端的界面，还要有移动端的界面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网络是在千兆以太网下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5.并发200个用户的响应时间是1s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1.对答疑的内容进行保存（老师上传答疑内容，学生可以进行下载）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2.搜索出来的东西和百度一样呈现出来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3.网站首功能应该附在每个页面上，便于切换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4.在个人信息中，不能修改自己的身份证和姓名，添加一个修改密码的功能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5.课程资料可添加文件夹，便于分类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6.课程答疑应该由老师自主开启，无需向管理员申请，可有老师自行关闭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7.答疑的内容可附件，便于师生之间交流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8.在答疑的过程中可以发表图片（gif，jpg等热门格式图片）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9.在板块部分，管理员可以对部分帖子进行置顶、加精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1.对答疑的内容进行保存（老师上传答疑内容，学生可以进行下载）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2.搜索出来的东西和百度一样呈现出来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3.网站首功能应该附在每个页面上，便于切换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4.在个人信息中，不能修改自己的身份证和姓名，添加一个修改密码的功能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5.课程资料可添加文件夹，便于分类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6.课程答疑应该由老师自主开启，无需向管理员申请，可有老师自行关闭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7.答疑的内容可附件，便于师生之间交流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8.在答疑的过程中可以发表图片（gif，jpg等热门格式图片）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9.在板块部分，管理员可以对部分帖子进行置顶、加精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1.非本校注册用户没有学习课程的权限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2.有赞过评论的记录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3.学生关注老师、学生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4.显示剩余答疑时间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5.被成功举报用户设置禁止发帖时间并私信提醒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1.游客可以获得一些权限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2.管理员审核时间问题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3.热门动态放置在直观位置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4.在首页能有更多的有效信息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5.能够私信用户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6.用户范围缩小，面对城市学院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7.课程答疑排队功能提高提问效率，增加队列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1.主界面有个搜索的功能（是对这个网站所有内容进行搜索）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2.能够在话题中回复一个人（楼中楼的方式实现）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3.使用选择三种用户的方式登录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4.添加一个搜索功能，能显示有关搜索内容的所有东西（有标题、简介、来源）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5.管理员有最大的权限（能够删除、添加、查看、修改）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6.在注册的时候，希望能用到在校生的学号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7.管理员界面有一个“日志”的功能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8.有一个备份和还原数据的功能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1.有一个管理员单独的界面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2.界面不需要太花（颜色的风格要一样）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3.在对一些数据审核修改的时候可以用用户的界面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1.首页不是很吸引人，板块看着太过于拘谨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2.字体可以更加特别点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3.帐号密码登录的位置不够显眼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需求冲突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1.答疑的方式是自由发言（教师提出）还是学生排队发言（学生提出）。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2.游客是否可以获得更多权限（学生提出）。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7796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 smtClean="0">
                <a:solidFill>
                  <a:srgbClr val="E4BE33"/>
                </a:solidFill>
                <a:latin typeface="Impact" panose="020B0806030902050204" pitchFamily="34" charset="0"/>
              </a:rPr>
              <a:t>04</a:t>
            </a:r>
            <a:endParaRPr lang="zh-CN" altLang="en-US" sz="12000" dirty="0">
              <a:solidFill>
                <a:srgbClr val="E4BE33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其余说明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2" y="2920884"/>
            <a:ext cx="966088" cy="306705"/>
            <a:chOff x="1694389" y="3210530"/>
            <a:chExt cx="966088" cy="306705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数据字典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7" y="2920884"/>
            <a:ext cx="646683" cy="306705"/>
            <a:chOff x="1694389" y="3537387"/>
            <a:chExt cx="646683" cy="306705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57467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ER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2" y="3280923"/>
            <a:ext cx="788288" cy="306705"/>
            <a:chOff x="1694389" y="3875941"/>
            <a:chExt cx="788288" cy="306705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7162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活动图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7" y="3280922"/>
            <a:ext cx="966088" cy="306705"/>
            <a:chOff x="1694389" y="4211992"/>
            <a:chExt cx="966088" cy="306705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测试用例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84763" y="1596732"/>
            <a:ext cx="1490862" cy="830997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tx2">
                    <a:alpha val="91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方正豪体简体" panose="03000509000000000000" pitchFamily="65" charset="-122"/>
              </a:defRPr>
            </a:lvl1pPr>
          </a:lstStyle>
          <a:p>
            <a:r>
              <a:rPr lang="en-US" altLang="zh-CN" dirty="0">
                <a:solidFill>
                  <a:prstClr val="black">
                    <a:lumMod val="65000"/>
                    <a:lumOff val="35000"/>
                    <a:alpha val="40000"/>
                  </a:prstClr>
                </a:solidFill>
              </a:rPr>
              <a:t>CONTENTS</a:t>
            </a:r>
            <a:endParaRPr lang="en-US" altLang="zh-CN" dirty="0">
              <a:solidFill>
                <a:prstClr val="black">
                  <a:lumMod val="65000"/>
                  <a:lumOff val="35000"/>
                  <a:alpha val="40000"/>
                </a:prstClr>
              </a:solidFill>
            </a:endParaRPr>
          </a:p>
          <a:p>
            <a:endParaRPr lang="en-US" altLang="zh-CN" dirty="0">
              <a:solidFill>
                <a:prstClr val="black">
                  <a:lumMod val="65000"/>
                  <a:lumOff val="35000"/>
                  <a:alpha val="40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6231" y="1350510"/>
            <a:ext cx="1584177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000" b="1" dirty="0" smtClean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0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744403" y="2058396"/>
            <a:ext cx="60679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8035669">
            <a:off x="7577052" y="706291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21283757">
            <a:off x="8011516" y="1012690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rot="15968008">
            <a:off x="8112572" y="1419930"/>
            <a:ext cx="304349" cy="22735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0" name="标题层"/>
          <p:cNvSpPr txBox="1"/>
          <p:nvPr/>
        </p:nvSpPr>
        <p:spPr bwMode="auto">
          <a:xfrm>
            <a:off x="2248459" y="2395399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907774" y="2448339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2976231" y="2395399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4563958" y="2657009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74" name="标题层"/>
          <p:cNvSpPr txBox="1"/>
          <p:nvPr/>
        </p:nvSpPr>
        <p:spPr bwMode="auto">
          <a:xfrm>
            <a:off x="6643437" y="2487732"/>
            <a:ext cx="656827" cy="33718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P03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标题层"/>
          <p:cNvSpPr txBox="1"/>
          <p:nvPr/>
        </p:nvSpPr>
        <p:spPr bwMode="auto">
          <a:xfrm>
            <a:off x="2248459" y="2927848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2907774" y="2980788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2976231" y="2927848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4563958" y="3189458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94" name="标题层"/>
          <p:cNvSpPr txBox="1"/>
          <p:nvPr/>
        </p:nvSpPr>
        <p:spPr bwMode="auto">
          <a:xfrm>
            <a:off x="6643437" y="3020181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P20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5" name="标题层"/>
          <p:cNvSpPr txBox="1"/>
          <p:nvPr/>
        </p:nvSpPr>
        <p:spPr bwMode="auto">
          <a:xfrm>
            <a:off x="2248459" y="3460297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2907774" y="3513237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7" name="标题层"/>
          <p:cNvSpPr txBox="1"/>
          <p:nvPr/>
        </p:nvSpPr>
        <p:spPr bwMode="auto">
          <a:xfrm>
            <a:off x="2976231" y="3460297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4563958" y="3721907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99" name="标题层"/>
          <p:cNvSpPr txBox="1"/>
          <p:nvPr/>
        </p:nvSpPr>
        <p:spPr bwMode="auto">
          <a:xfrm>
            <a:off x="6643437" y="3552630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P30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0" name="标题层"/>
          <p:cNvSpPr txBox="1"/>
          <p:nvPr/>
        </p:nvSpPr>
        <p:spPr bwMode="auto">
          <a:xfrm>
            <a:off x="2248459" y="3992746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>
            <a:off x="2907774" y="4045686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02" name="标题层"/>
          <p:cNvSpPr txBox="1"/>
          <p:nvPr/>
        </p:nvSpPr>
        <p:spPr bwMode="auto">
          <a:xfrm>
            <a:off x="2976231" y="3992746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其余说明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>
            <a:off x="4563958" y="4254356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104" name="标题层"/>
          <p:cNvSpPr txBox="1"/>
          <p:nvPr/>
        </p:nvSpPr>
        <p:spPr bwMode="auto">
          <a:xfrm>
            <a:off x="6643437" y="4085079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P40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74" name="Picture 2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5782"/>
            <a:ext cx="1534219" cy="9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3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6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6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4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70" grpId="0"/>
      <p:bldP spid="72" grpId="0" bldLvl="0" animBg="1"/>
      <p:bldP spid="74" grpId="0" bldLvl="0" animBg="1"/>
      <p:bldP spid="90" grpId="0"/>
      <p:bldP spid="92" grpId="0" bldLvl="0" animBg="1"/>
      <p:bldP spid="94" grpId="0"/>
      <p:bldP spid="95" grpId="0"/>
      <p:bldP spid="97" grpId="0" bldLvl="0" animBg="1"/>
      <p:bldP spid="99" grpId="0"/>
      <p:bldP spid="100" grpId="0"/>
      <p:bldP spid="102" grpId="0" bldLvl="0" animBg="1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1245965"/>
            <a:ext cx="463804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在PC或移动端上使用网页游览器登录，网络是校内网络。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  <p:bldP spid="1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 bldLvl="0" animBg="1"/>
      <p:bldP spid="19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10" y="48260"/>
            <a:ext cx="6607175" cy="50012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活动图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  <p:bldP spid="19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  <p:bldP spid="1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绩效评定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690370" y="434340"/>
          <a:ext cx="6398895" cy="419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</a:tblGrid>
              <a:tr h="474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组员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绩效打分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工作内容</a:t>
                      </a:r>
                      <a:endParaRPr lang="zh-CN" altLang="en-US" sz="1400"/>
                    </a:p>
                  </a:txBody>
                  <a:tcPr/>
                </a:tc>
              </a:tr>
              <a:tr h="13290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许佳俊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90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测试用例编写，用例文档修改，</a:t>
                      </a:r>
                      <a:r>
                        <a:rPr lang="en-US" altLang="zh-CN" sz="1400"/>
                        <a:t>PPT</a:t>
                      </a:r>
                      <a:r>
                        <a:rPr lang="zh-CN" altLang="en-US" sz="1400"/>
                        <a:t>制作，原型界面修改，</a:t>
                      </a:r>
                      <a:r>
                        <a:rPr lang="en-US" altLang="zh-CN" sz="1400"/>
                        <a:t>SRS</a:t>
                      </a:r>
                      <a:r>
                        <a:rPr lang="zh-CN" altLang="en-US" sz="1400"/>
                        <a:t>文档修改，</a:t>
                      </a:r>
                      <a:r>
                        <a:rPr lang="en-US" altLang="zh-CN" sz="1400"/>
                        <a:t>ER</a:t>
                      </a:r>
                      <a:r>
                        <a:rPr lang="zh-CN" altLang="en-US" sz="1400"/>
                        <a:t>图修改。</a:t>
                      </a:r>
                      <a:endParaRPr lang="zh-CN" altLang="en-US" sz="1400"/>
                    </a:p>
                  </a:txBody>
                  <a:tcPr/>
                </a:tc>
              </a:tr>
              <a:tr h="721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徐柯杰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用例文档修改，数据流图修改</a:t>
                      </a:r>
                      <a:endParaRPr lang="zh-CN" altLang="en-US" sz="1400"/>
                    </a:p>
                  </a:txBody>
                  <a:tcPr/>
                </a:tc>
              </a:tr>
              <a:tr h="474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杜潇天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88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用户界面修改，用例图修改，业务列表修改，用例文档修改</a:t>
                      </a:r>
                      <a:endParaRPr lang="zh-CN" altLang="en-US" sz="1400"/>
                    </a:p>
                  </a:txBody>
                  <a:tcPr/>
                </a:tc>
              </a:tr>
              <a:tr h="721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黄玉钱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86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原型界面修改，状态转换图修改</a:t>
                      </a:r>
                      <a:endParaRPr lang="zh-CN" altLang="en-US" sz="1400"/>
                    </a:p>
                  </a:txBody>
                  <a:tcPr/>
                </a:tc>
              </a:tr>
              <a:tr h="474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何宇晨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UML</a:t>
                      </a:r>
                      <a:r>
                        <a:rPr lang="zh-CN" altLang="en-US" sz="1400"/>
                        <a:t>图修改，翻转课堂</a:t>
                      </a:r>
                      <a:r>
                        <a:rPr lang="en-US" altLang="zh-CN" sz="1400"/>
                        <a:t>PPT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797228" y="2546425"/>
            <a:ext cx="6912768" cy="4129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lnSpc>
                <a:spcPts val="2500"/>
              </a:lnSpc>
              <a:defRPr/>
            </a:pPr>
            <a:r>
              <a:rPr lang="en-US" altLang="zh-CN" sz="40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 YOU  FOR  LISTENING</a:t>
            </a:r>
            <a:endParaRPr lang="en-US" altLang="zh-CN" sz="40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9396" y="2824431"/>
            <a:ext cx="55435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Bodoni MT Condensed" panose="02070606080606020203" pitchFamily="18" charset="0"/>
              </a:rPr>
              <a:t>软件工程系列课程教学辅助网站需求规格说明书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10" name="Picture 2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3332" y="1446214"/>
            <a:ext cx="1512168" cy="9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 bwMode="auto">
          <a:xfrm>
            <a:off x="2524125" y="3238500"/>
            <a:ext cx="6233160" cy="276860"/>
            <a:chOff x="1735656" y="3128069"/>
            <a:chExt cx="3839467" cy="277340"/>
          </a:xfrm>
        </p:grpSpPr>
        <p:sp>
          <p:nvSpPr>
            <p:cNvPr id="3" name="矩形 2"/>
            <p:cNvSpPr/>
            <p:nvPr/>
          </p:nvSpPr>
          <p:spPr>
            <a:xfrm>
              <a:off x="1735656" y="3128069"/>
              <a:ext cx="2844049" cy="2773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anchor="ctr"/>
            <a:p>
              <a:pPr algn="ctr">
                <a:defRPr/>
              </a:pPr>
              <a:endParaRPr lang="zh-CN" altLang="en-US" kern="0">
                <a:solidFill>
                  <a:srgbClr val="E6325C"/>
                </a:solidFill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735657" y="3128069"/>
              <a:ext cx="3839466" cy="276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G11 </a:t>
              </a:r>
              <a:r>
                <a:rPr 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小组成员：许佳俊、徐柯杰、何宇晨、杜潇天、黄玉钱</a:t>
              </a:r>
              <a:endParaRPr lang="zh-CN" sz="1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 descr="logoBl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10" y="1595120"/>
            <a:ext cx="914400" cy="95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596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E6325C"/>
                </a:solidFill>
              </a:rPr>
              <a:t>01</a:t>
            </a:r>
            <a:endParaRPr lang="zh-CN" altLang="en-US" dirty="0">
              <a:solidFill>
                <a:srgbClr val="E6325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用户群分类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3" name="组合 292"/>
          <p:cNvGrpSpPr/>
          <p:nvPr/>
        </p:nvGrpSpPr>
        <p:grpSpPr>
          <a:xfrm>
            <a:off x="3548526" y="2190195"/>
            <a:ext cx="1533962" cy="642882"/>
            <a:chOff x="3326751" y="2376208"/>
            <a:chExt cx="1661787" cy="696453"/>
          </a:xfrm>
        </p:grpSpPr>
        <p:grpSp>
          <p:nvGrpSpPr>
            <p:cNvPr id="294" name="组合 293"/>
            <p:cNvGrpSpPr/>
            <p:nvPr/>
          </p:nvGrpSpPr>
          <p:grpSpPr>
            <a:xfrm>
              <a:off x="3326751" y="2376208"/>
              <a:ext cx="1661787" cy="696453"/>
              <a:chOff x="3326751" y="2376208"/>
              <a:chExt cx="1661787" cy="696453"/>
            </a:xfrm>
          </p:grpSpPr>
          <p:grpSp>
            <p:nvGrpSpPr>
              <p:cNvPr id="296" name="组合 295"/>
              <p:cNvGrpSpPr/>
              <p:nvPr/>
            </p:nvGrpSpPr>
            <p:grpSpPr>
              <a:xfrm>
                <a:off x="3328062" y="2376208"/>
                <a:ext cx="1660476" cy="696453"/>
                <a:chOff x="2402655" y="2641427"/>
                <a:chExt cx="2044380" cy="857473"/>
              </a:xfrm>
              <a:effectLst>
                <a:outerShdw blurRad="292100" dist="419100" dir="654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8" name="矩形 2"/>
                <p:cNvSpPr/>
                <p:nvPr/>
              </p:nvSpPr>
              <p:spPr>
                <a:xfrm>
                  <a:off x="2403013" y="2921205"/>
                  <a:ext cx="1412226" cy="575985"/>
                </a:xfrm>
                <a:custGeom>
                  <a:avLst/>
                  <a:gdLst>
                    <a:gd name="connsiteX0" fmla="*/ 0 w 576064"/>
                    <a:gd name="connsiteY0" fmla="*/ 0 h 124398"/>
                    <a:gd name="connsiteX1" fmla="*/ 576064 w 576064"/>
                    <a:gd name="connsiteY1" fmla="*/ 0 h 124398"/>
                    <a:gd name="connsiteX2" fmla="*/ 576064 w 576064"/>
                    <a:gd name="connsiteY2" fmla="*/ 124398 h 124398"/>
                    <a:gd name="connsiteX3" fmla="*/ 0 w 576064"/>
                    <a:gd name="connsiteY3" fmla="*/ 124398 h 124398"/>
                    <a:gd name="connsiteX4" fmla="*/ 0 w 576064"/>
                    <a:gd name="connsiteY4" fmla="*/ 0 h 124398"/>
                    <a:gd name="connsiteX0-1" fmla="*/ 0 w 726083"/>
                    <a:gd name="connsiteY0-2" fmla="*/ 0 h 488730"/>
                    <a:gd name="connsiteX1-3" fmla="*/ 726083 w 726083"/>
                    <a:gd name="connsiteY1-4" fmla="*/ 364332 h 488730"/>
                    <a:gd name="connsiteX2-5" fmla="*/ 726083 w 726083"/>
                    <a:gd name="connsiteY2-6" fmla="*/ 488730 h 488730"/>
                    <a:gd name="connsiteX3-7" fmla="*/ 150019 w 726083"/>
                    <a:gd name="connsiteY3-8" fmla="*/ 488730 h 488730"/>
                    <a:gd name="connsiteX4-9" fmla="*/ 0 w 726083"/>
                    <a:gd name="connsiteY4-10" fmla="*/ 0 h 488730"/>
                    <a:gd name="connsiteX0-11" fmla="*/ 0 w 726083"/>
                    <a:gd name="connsiteY0-12" fmla="*/ 0 h 488730"/>
                    <a:gd name="connsiteX1-13" fmla="*/ 726083 w 726083"/>
                    <a:gd name="connsiteY1-14" fmla="*/ 364332 h 488730"/>
                    <a:gd name="connsiteX2-15" fmla="*/ 726083 w 726083"/>
                    <a:gd name="connsiteY2-16" fmla="*/ 488730 h 488730"/>
                    <a:gd name="connsiteX3-17" fmla="*/ 4763 w 726083"/>
                    <a:gd name="connsiteY3-18" fmla="*/ 110111 h 488730"/>
                    <a:gd name="connsiteX4-19" fmla="*/ 0 w 726083"/>
                    <a:gd name="connsiteY4-20" fmla="*/ 0 h 488730"/>
                    <a:gd name="connsiteX0-21" fmla="*/ 0 w 1478558"/>
                    <a:gd name="connsiteY0-22" fmla="*/ 0 h 488730"/>
                    <a:gd name="connsiteX1-23" fmla="*/ 1478558 w 1478558"/>
                    <a:gd name="connsiteY1-24" fmla="*/ 481014 h 488730"/>
                    <a:gd name="connsiteX2-25" fmla="*/ 726083 w 1478558"/>
                    <a:gd name="connsiteY2-26" fmla="*/ 488730 h 488730"/>
                    <a:gd name="connsiteX3-27" fmla="*/ 4763 w 1478558"/>
                    <a:gd name="connsiteY3-28" fmla="*/ 110111 h 488730"/>
                    <a:gd name="connsiteX4-29" fmla="*/ 0 w 1478558"/>
                    <a:gd name="connsiteY4-30" fmla="*/ 0 h 488730"/>
                    <a:gd name="connsiteX0-31" fmla="*/ 0 w 1483321"/>
                    <a:gd name="connsiteY0-32" fmla="*/ 0 h 562549"/>
                    <a:gd name="connsiteX1-33" fmla="*/ 1478558 w 1483321"/>
                    <a:gd name="connsiteY1-34" fmla="*/ 481014 h 562549"/>
                    <a:gd name="connsiteX2-35" fmla="*/ 1483321 w 1483321"/>
                    <a:gd name="connsiteY2-36" fmla="*/ 562549 h 562549"/>
                    <a:gd name="connsiteX3-37" fmla="*/ 4763 w 1483321"/>
                    <a:gd name="connsiteY3-38" fmla="*/ 110111 h 562549"/>
                    <a:gd name="connsiteX4-39" fmla="*/ 0 w 1483321"/>
                    <a:gd name="connsiteY4-40" fmla="*/ 0 h 562549"/>
                    <a:gd name="connsiteX0-41" fmla="*/ 0 w 1483321"/>
                    <a:gd name="connsiteY0-42" fmla="*/ 0 h 562549"/>
                    <a:gd name="connsiteX1-43" fmla="*/ 1478558 w 1483321"/>
                    <a:gd name="connsiteY1-44" fmla="*/ 481014 h 562549"/>
                    <a:gd name="connsiteX2-45" fmla="*/ 1483321 w 1483321"/>
                    <a:gd name="connsiteY2-46" fmla="*/ 562549 h 562549"/>
                    <a:gd name="connsiteX3-47" fmla="*/ 4763 w 1483321"/>
                    <a:gd name="connsiteY3-48" fmla="*/ 110111 h 562549"/>
                    <a:gd name="connsiteX4-49" fmla="*/ 0 w 1483321"/>
                    <a:gd name="connsiteY4-50" fmla="*/ 0 h 562549"/>
                    <a:gd name="connsiteX0-51" fmla="*/ 0 w 1483321"/>
                    <a:gd name="connsiteY0-52" fmla="*/ 0 h 562549"/>
                    <a:gd name="connsiteX1-53" fmla="*/ 1478558 w 1483321"/>
                    <a:gd name="connsiteY1-54" fmla="*/ 481014 h 562549"/>
                    <a:gd name="connsiteX2-55" fmla="*/ 1483321 w 1483321"/>
                    <a:gd name="connsiteY2-56" fmla="*/ 562549 h 562549"/>
                    <a:gd name="connsiteX3-57" fmla="*/ 4763 w 1483321"/>
                    <a:gd name="connsiteY3-58" fmla="*/ 110111 h 562549"/>
                    <a:gd name="connsiteX4-59" fmla="*/ 0 w 1483321"/>
                    <a:gd name="connsiteY4-60" fmla="*/ 0 h 562549"/>
                    <a:gd name="connsiteX0-61" fmla="*/ 0 w 1483321"/>
                    <a:gd name="connsiteY0-62" fmla="*/ 0 h 562549"/>
                    <a:gd name="connsiteX1-63" fmla="*/ 1478558 w 1483321"/>
                    <a:gd name="connsiteY1-64" fmla="*/ 481014 h 562549"/>
                    <a:gd name="connsiteX2-65" fmla="*/ 1483321 w 1483321"/>
                    <a:gd name="connsiteY2-66" fmla="*/ 562549 h 562549"/>
                    <a:gd name="connsiteX3-67" fmla="*/ 4763 w 1483321"/>
                    <a:gd name="connsiteY3-68" fmla="*/ 110111 h 562549"/>
                    <a:gd name="connsiteX4-69" fmla="*/ 0 w 1483321"/>
                    <a:gd name="connsiteY4-70" fmla="*/ 0 h 562549"/>
                    <a:gd name="connsiteX0-71" fmla="*/ 0 w 1483321"/>
                    <a:gd name="connsiteY0-72" fmla="*/ 6683 h 569232"/>
                    <a:gd name="connsiteX1-73" fmla="*/ 1478558 w 1483321"/>
                    <a:gd name="connsiteY1-74" fmla="*/ 487697 h 569232"/>
                    <a:gd name="connsiteX2-75" fmla="*/ 1483321 w 1483321"/>
                    <a:gd name="connsiteY2-76" fmla="*/ 569232 h 569232"/>
                    <a:gd name="connsiteX3-77" fmla="*/ 4763 w 1483321"/>
                    <a:gd name="connsiteY3-78" fmla="*/ 116794 h 569232"/>
                    <a:gd name="connsiteX4-79" fmla="*/ 0 w 1483321"/>
                    <a:gd name="connsiteY4-80" fmla="*/ 6683 h 569232"/>
                    <a:gd name="connsiteX0-81" fmla="*/ 0 w 1478558"/>
                    <a:gd name="connsiteY0-82" fmla="*/ 6683 h 559707"/>
                    <a:gd name="connsiteX1-83" fmla="*/ 1478558 w 1478558"/>
                    <a:gd name="connsiteY1-84" fmla="*/ 487697 h 559707"/>
                    <a:gd name="connsiteX2-85" fmla="*/ 1440459 w 1478558"/>
                    <a:gd name="connsiteY2-86" fmla="*/ 559707 h 559707"/>
                    <a:gd name="connsiteX3-87" fmla="*/ 4763 w 1478558"/>
                    <a:gd name="connsiteY3-88" fmla="*/ 116794 h 559707"/>
                    <a:gd name="connsiteX4-89" fmla="*/ 0 w 1478558"/>
                    <a:gd name="connsiteY4-90" fmla="*/ 6683 h 559707"/>
                    <a:gd name="connsiteX0-91" fmla="*/ 0 w 1478558"/>
                    <a:gd name="connsiteY0-92" fmla="*/ 6683 h 559707"/>
                    <a:gd name="connsiteX1-93" fmla="*/ 1478558 w 1478558"/>
                    <a:gd name="connsiteY1-94" fmla="*/ 487697 h 559707"/>
                    <a:gd name="connsiteX2-95" fmla="*/ 1440459 w 1478558"/>
                    <a:gd name="connsiteY2-96" fmla="*/ 559707 h 559707"/>
                    <a:gd name="connsiteX3-97" fmla="*/ 4763 w 1478558"/>
                    <a:gd name="connsiteY3-98" fmla="*/ 116794 h 559707"/>
                    <a:gd name="connsiteX4-99" fmla="*/ 0 w 1478558"/>
                    <a:gd name="connsiteY4-100" fmla="*/ 6683 h 559707"/>
                    <a:gd name="connsiteX0-101" fmla="*/ 0 w 1478558"/>
                    <a:gd name="connsiteY0-102" fmla="*/ 6683 h 559707"/>
                    <a:gd name="connsiteX1-103" fmla="*/ 1478558 w 1478558"/>
                    <a:gd name="connsiteY1-104" fmla="*/ 487697 h 559707"/>
                    <a:gd name="connsiteX2-105" fmla="*/ 1440459 w 1478558"/>
                    <a:gd name="connsiteY2-106" fmla="*/ 559707 h 559707"/>
                    <a:gd name="connsiteX3-107" fmla="*/ 4763 w 1478558"/>
                    <a:gd name="connsiteY3-108" fmla="*/ 116794 h 559707"/>
                    <a:gd name="connsiteX4-109" fmla="*/ 0 w 1478558"/>
                    <a:gd name="connsiteY4-110" fmla="*/ 6683 h 559707"/>
                    <a:gd name="connsiteX0-111" fmla="*/ 0 w 1478558"/>
                    <a:gd name="connsiteY0-112" fmla="*/ 6683 h 559707"/>
                    <a:gd name="connsiteX1-113" fmla="*/ 1478558 w 1478558"/>
                    <a:gd name="connsiteY1-114" fmla="*/ 487697 h 559707"/>
                    <a:gd name="connsiteX2-115" fmla="*/ 1440459 w 1478558"/>
                    <a:gd name="connsiteY2-116" fmla="*/ 559707 h 559707"/>
                    <a:gd name="connsiteX3-117" fmla="*/ 4763 w 1478558"/>
                    <a:gd name="connsiteY3-118" fmla="*/ 116794 h 559707"/>
                    <a:gd name="connsiteX4-119" fmla="*/ 0 w 1478558"/>
                    <a:gd name="connsiteY4-120" fmla="*/ 6683 h 559707"/>
                    <a:gd name="connsiteX0-121" fmla="*/ 0 w 1478558"/>
                    <a:gd name="connsiteY0-122" fmla="*/ 6683 h 559707"/>
                    <a:gd name="connsiteX1-123" fmla="*/ 1478558 w 1478558"/>
                    <a:gd name="connsiteY1-124" fmla="*/ 487697 h 559707"/>
                    <a:gd name="connsiteX2-125" fmla="*/ 1440459 w 1478558"/>
                    <a:gd name="connsiteY2-126" fmla="*/ 559707 h 559707"/>
                    <a:gd name="connsiteX3-127" fmla="*/ 4763 w 1478558"/>
                    <a:gd name="connsiteY3-128" fmla="*/ 116794 h 559707"/>
                    <a:gd name="connsiteX4-129" fmla="*/ 0 w 1478558"/>
                    <a:gd name="connsiteY4-130" fmla="*/ 6683 h 559707"/>
                    <a:gd name="connsiteX0-131" fmla="*/ 0 w 1478558"/>
                    <a:gd name="connsiteY0-132" fmla="*/ 6683 h 559707"/>
                    <a:gd name="connsiteX1-133" fmla="*/ 1478558 w 1478558"/>
                    <a:gd name="connsiteY1-134" fmla="*/ 487697 h 559707"/>
                    <a:gd name="connsiteX2-135" fmla="*/ 1440459 w 1478558"/>
                    <a:gd name="connsiteY2-136" fmla="*/ 559707 h 559707"/>
                    <a:gd name="connsiteX3-137" fmla="*/ 4763 w 1478558"/>
                    <a:gd name="connsiteY3-138" fmla="*/ 116794 h 559707"/>
                    <a:gd name="connsiteX4-139" fmla="*/ 0 w 1478558"/>
                    <a:gd name="connsiteY4-140" fmla="*/ 6683 h 559707"/>
                    <a:gd name="connsiteX0-141" fmla="*/ 0 w 1478558"/>
                    <a:gd name="connsiteY0-142" fmla="*/ 6683 h 573994"/>
                    <a:gd name="connsiteX1-143" fmla="*/ 1478558 w 1478558"/>
                    <a:gd name="connsiteY1-144" fmla="*/ 487697 h 573994"/>
                    <a:gd name="connsiteX2-145" fmla="*/ 1445221 w 1478558"/>
                    <a:gd name="connsiteY2-146" fmla="*/ 573994 h 573994"/>
                    <a:gd name="connsiteX3-147" fmla="*/ 4763 w 1478558"/>
                    <a:gd name="connsiteY3-148" fmla="*/ 116794 h 573994"/>
                    <a:gd name="connsiteX4-149" fmla="*/ 0 w 1478558"/>
                    <a:gd name="connsiteY4-150" fmla="*/ 6683 h 573994"/>
                    <a:gd name="connsiteX0-151" fmla="*/ 0 w 1478558"/>
                    <a:gd name="connsiteY0-152" fmla="*/ 6683 h 573994"/>
                    <a:gd name="connsiteX1-153" fmla="*/ 1478558 w 1478558"/>
                    <a:gd name="connsiteY1-154" fmla="*/ 487697 h 573994"/>
                    <a:gd name="connsiteX2-155" fmla="*/ 1445221 w 1478558"/>
                    <a:gd name="connsiteY2-156" fmla="*/ 573994 h 573994"/>
                    <a:gd name="connsiteX3-157" fmla="*/ 4763 w 1478558"/>
                    <a:gd name="connsiteY3-158" fmla="*/ 116794 h 573994"/>
                    <a:gd name="connsiteX4-159" fmla="*/ 0 w 1478558"/>
                    <a:gd name="connsiteY4-160" fmla="*/ 6683 h 573994"/>
                    <a:gd name="connsiteX0-161" fmla="*/ 0 w 1478558"/>
                    <a:gd name="connsiteY0-162" fmla="*/ 7185 h 574496"/>
                    <a:gd name="connsiteX1-163" fmla="*/ 1478558 w 1478558"/>
                    <a:gd name="connsiteY1-164" fmla="*/ 488199 h 574496"/>
                    <a:gd name="connsiteX2-165" fmla="*/ 1445221 w 1478558"/>
                    <a:gd name="connsiteY2-166" fmla="*/ 574496 h 574496"/>
                    <a:gd name="connsiteX3-167" fmla="*/ 4763 w 1478558"/>
                    <a:gd name="connsiteY3-168" fmla="*/ 117296 h 574496"/>
                    <a:gd name="connsiteX4-169" fmla="*/ 0 w 1478558"/>
                    <a:gd name="connsiteY4-170" fmla="*/ 7185 h 574496"/>
                    <a:gd name="connsiteX0-171" fmla="*/ 0 w 1478558"/>
                    <a:gd name="connsiteY0-172" fmla="*/ 7185 h 576878"/>
                    <a:gd name="connsiteX1-173" fmla="*/ 1478558 w 1478558"/>
                    <a:gd name="connsiteY1-174" fmla="*/ 488199 h 576878"/>
                    <a:gd name="connsiteX2-175" fmla="*/ 1464271 w 1478558"/>
                    <a:gd name="connsiteY2-176" fmla="*/ 576878 h 576878"/>
                    <a:gd name="connsiteX3-177" fmla="*/ 4763 w 1478558"/>
                    <a:gd name="connsiteY3-178" fmla="*/ 117296 h 576878"/>
                    <a:gd name="connsiteX4-179" fmla="*/ 0 w 1478558"/>
                    <a:gd name="connsiteY4-180" fmla="*/ 7185 h 576878"/>
                    <a:gd name="connsiteX0-181" fmla="*/ 0 w 1478558"/>
                    <a:gd name="connsiteY0-182" fmla="*/ 7376 h 577069"/>
                    <a:gd name="connsiteX1-183" fmla="*/ 1478558 w 1478558"/>
                    <a:gd name="connsiteY1-184" fmla="*/ 483627 h 577069"/>
                    <a:gd name="connsiteX2-185" fmla="*/ 1464271 w 1478558"/>
                    <a:gd name="connsiteY2-186" fmla="*/ 577069 h 577069"/>
                    <a:gd name="connsiteX3-187" fmla="*/ 4763 w 1478558"/>
                    <a:gd name="connsiteY3-188" fmla="*/ 117487 h 577069"/>
                    <a:gd name="connsiteX4-189" fmla="*/ 0 w 1478558"/>
                    <a:gd name="connsiteY4-190" fmla="*/ 7376 h 577069"/>
                    <a:gd name="connsiteX0-191" fmla="*/ 0 w 1478558"/>
                    <a:gd name="connsiteY0-192" fmla="*/ 6934 h 576627"/>
                    <a:gd name="connsiteX1-193" fmla="*/ 1478558 w 1478558"/>
                    <a:gd name="connsiteY1-194" fmla="*/ 483185 h 576627"/>
                    <a:gd name="connsiteX2-195" fmla="*/ 1464271 w 1478558"/>
                    <a:gd name="connsiteY2-196" fmla="*/ 576627 h 576627"/>
                    <a:gd name="connsiteX3-197" fmla="*/ 4763 w 1478558"/>
                    <a:gd name="connsiteY3-198" fmla="*/ 117045 h 576627"/>
                    <a:gd name="connsiteX4-199" fmla="*/ 0 w 1478558"/>
                    <a:gd name="connsiteY4-200" fmla="*/ 6934 h 576627"/>
                    <a:gd name="connsiteX0-201" fmla="*/ 0 w 1478558"/>
                    <a:gd name="connsiteY0-202" fmla="*/ 6934 h 576627"/>
                    <a:gd name="connsiteX1-203" fmla="*/ 1478558 w 1478558"/>
                    <a:gd name="connsiteY1-204" fmla="*/ 483185 h 576627"/>
                    <a:gd name="connsiteX2-205" fmla="*/ 1464271 w 1478558"/>
                    <a:gd name="connsiteY2-206" fmla="*/ 576627 h 576627"/>
                    <a:gd name="connsiteX3-207" fmla="*/ 23813 w 1478558"/>
                    <a:gd name="connsiteY3-208" fmla="*/ 112283 h 576627"/>
                    <a:gd name="connsiteX4-209" fmla="*/ 0 w 1478558"/>
                    <a:gd name="connsiteY4-210" fmla="*/ 6934 h 576627"/>
                    <a:gd name="connsiteX0-211" fmla="*/ 0 w 1473795"/>
                    <a:gd name="connsiteY0-212" fmla="*/ 6934 h 576627"/>
                    <a:gd name="connsiteX1-213" fmla="*/ 1473795 w 1473795"/>
                    <a:gd name="connsiteY1-214" fmla="*/ 483185 h 576627"/>
                    <a:gd name="connsiteX2-215" fmla="*/ 1459508 w 1473795"/>
                    <a:gd name="connsiteY2-216" fmla="*/ 576627 h 576627"/>
                    <a:gd name="connsiteX3-217" fmla="*/ 19050 w 1473795"/>
                    <a:gd name="connsiteY3-218" fmla="*/ 112283 h 576627"/>
                    <a:gd name="connsiteX4-219" fmla="*/ 0 w 1473795"/>
                    <a:gd name="connsiteY4-220" fmla="*/ 6934 h 576627"/>
                    <a:gd name="connsiteX0-221" fmla="*/ 0 w 1473795"/>
                    <a:gd name="connsiteY0-222" fmla="*/ 7206 h 569755"/>
                    <a:gd name="connsiteX1-223" fmla="*/ 1473795 w 1473795"/>
                    <a:gd name="connsiteY1-224" fmla="*/ 476313 h 569755"/>
                    <a:gd name="connsiteX2-225" fmla="*/ 1459508 w 1473795"/>
                    <a:gd name="connsiteY2-226" fmla="*/ 569755 h 569755"/>
                    <a:gd name="connsiteX3-227" fmla="*/ 19050 w 1473795"/>
                    <a:gd name="connsiteY3-228" fmla="*/ 105411 h 569755"/>
                    <a:gd name="connsiteX4-229" fmla="*/ 0 w 1473795"/>
                    <a:gd name="connsiteY4-230" fmla="*/ 7206 h 569755"/>
                    <a:gd name="connsiteX0-231" fmla="*/ 0 w 1473795"/>
                    <a:gd name="connsiteY0-232" fmla="*/ 12924 h 575473"/>
                    <a:gd name="connsiteX1-233" fmla="*/ 1473795 w 1473795"/>
                    <a:gd name="connsiteY1-234" fmla="*/ 482031 h 575473"/>
                    <a:gd name="connsiteX2-235" fmla="*/ 1459508 w 1473795"/>
                    <a:gd name="connsiteY2-236" fmla="*/ 575473 h 575473"/>
                    <a:gd name="connsiteX3-237" fmla="*/ 19050 w 1473795"/>
                    <a:gd name="connsiteY3-238" fmla="*/ 111129 h 575473"/>
                    <a:gd name="connsiteX4-239" fmla="*/ 0 w 1473795"/>
                    <a:gd name="connsiteY4-240" fmla="*/ 12924 h 575473"/>
                    <a:gd name="connsiteX0-241" fmla="*/ 0 w 1473795"/>
                    <a:gd name="connsiteY0-242" fmla="*/ 17766 h 580315"/>
                    <a:gd name="connsiteX1-243" fmla="*/ 1473795 w 1473795"/>
                    <a:gd name="connsiteY1-244" fmla="*/ 486873 h 580315"/>
                    <a:gd name="connsiteX2-245" fmla="*/ 1459508 w 1473795"/>
                    <a:gd name="connsiteY2-246" fmla="*/ 580315 h 580315"/>
                    <a:gd name="connsiteX3-247" fmla="*/ 19050 w 1473795"/>
                    <a:gd name="connsiteY3-248" fmla="*/ 115971 h 580315"/>
                    <a:gd name="connsiteX4-249" fmla="*/ 0 w 1473795"/>
                    <a:gd name="connsiteY4-250" fmla="*/ 17766 h 580315"/>
                    <a:gd name="connsiteX0-251" fmla="*/ 0 w 1473795"/>
                    <a:gd name="connsiteY0-252" fmla="*/ 19413 h 581962"/>
                    <a:gd name="connsiteX1-253" fmla="*/ 1473795 w 1473795"/>
                    <a:gd name="connsiteY1-254" fmla="*/ 488520 h 581962"/>
                    <a:gd name="connsiteX2-255" fmla="*/ 1459508 w 1473795"/>
                    <a:gd name="connsiteY2-256" fmla="*/ 581962 h 581962"/>
                    <a:gd name="connsiteX3-257" fmla="*/ 19050 w 1473795"/>
                    <a:gd name="connsiteY3-258" fmla="*/ 117618 h 581962"/>
                    <a:gd name="connsiteX4-259" fmla="*/ 0 w 1473795"/>
                    <a:gd name="connsiteY4-260" fmla="*/ 19413 h 581962"/>
                    <a:gd name="connsiteX0-261" fmla="*/ 0 w 1473795"/>
                    <a:gd name="connsiteY0-262" fmla="*/ 19413 h 581962"/>
                    <a:gd name="connsiteX1-263" fmla="*/ 1473795 w 1473795"/>
                    <a:gd name="connsiteY1-264" fmla="*/ 488520 h 581962"/>
                    <a:gd name="connsiteX2-265" fmla="*/ 1459508 w 1473795"/>
                    <a:gd name="connsiteY2-266" fmla="*/ 581962 h 581962"/>
                    <a:gd name="connsiteX3-267" fmla="*/ 19050 w 1473795"/>
                    <a:gd name="connsiteY3-268" fmla="*/ 117618 h 581962"/>
                    <a:gd name="connsiteX4-269" fmla="*/ 0 w 1473795"/>
                    <a:gd name="connsiteY4-270" fmla="*/ 19413 h 581962"/>
                    <a:gd name="connsiteX0-271" fmla="*/ 0 w 1473795"/>
                    <a:gd name="connsiteY0-272" fmla="*/ 19413 h 581962"/>
                    <a:gd name="connsiteX1-273" fmla="*/ 1473795 w 1473795"/>
                    <a:gd name="connsiteY1-274" fmla="*/ 488520 h 581962"/>
                    <a:gd name="connsiteX2-275" fmla="*/ 1459508 w 1473795"/>
                    <a:gd name="connsiteY2-276" fmla="*/ 581962 h 581962"/>
                    <a:gd name="connsiteX3-277" fmla="*/ 19050 w 1473795"/>
                    <a:gd name="connsiteY3-278" fmla="*/ 117618 h 581962"/>
                    <a:gd name="connsiteX4-279" fmla="*/ 0 w 1473795"/>
                    <a:gd name="connsiteY4-280" fmla="*/ 19413 h 581962"/>
                    <a:gd name="connsiteX0-281" fmla="*/ 0 w 1473795"/>
                    <a:gd name="connsiteY0-282" fmla="*/ 20094 h 582643"/>
                    <a:gd name="connsiteX1-283" fmla="*/ 1473795 w 1473795"/>
                    <a:gd name="connsiteY1-284" fmla="*/ 489201 h 582643"/>
                    <a:gd name="connsiteX2-285" fmla="*/ 1459508 w 1473795"/>
                    <a:gd name="connsiteY2-286" fmla="*/ 582643 h 582643"/>
                    <a:gd name="connsiteX3-287" fmla="*/ 19050 w 1473795"/>
                    <a:gd name="connsiteY3-288" fmla="*/ 118299 h 582643"/>
                    <a:gd name="connsiteX4-289" fmla="*/ 0 w 1473795"/>
                    <a:gd name="connsiteY4-290" fmla="*/ 20094 h 582643"/>
                    <a:gd name="connsiteX0-291" fmla="*/ 45450 w 1454745"/>
                    <a:gd name="connsiteY0-292" fmla="*/ 20348 h 579965"/>
                    <a:gd name="connsiteX1-293" fmla="*/ 1454745 w 1454745"/>
                    <a:gd name="connsiteY1-294" fmla="*/ 486523 h 579965"/>
                    <a:gd name="connsiteX2-295" fmla="*/ 1440458 w 1454745"/>
                    <a:gd name="connsiteY2-296" fmla="*/ 579965 h 579965"/>
                    <a:gd name="connsiteX3-297" fmla="*/ 0 w 1454745"/>
                    <a:gd name="connsiteY3-298" fmla="*/ 115621 h 579965"/>
                    <a:gd name="connsiteX4-299" fmla="*/ 45450 w 1454745"/>
                    <a:gd name="connsiteY4-300" fmla="*/ 20348 h 579965"/>
                    <a:gd name="connsiteX0-301" fmla="*/ 0 w 1409295"/>
                    <a:gd name="connsiteY0-302" fmla="*/ 20348 h 579965"/>
                    <a:gd name="connsiteX1-303" fmla="*/ 1409295 w 1409295"/>
                    <a:gd name="connsiteY1-304" fmla="*/ 486523 h 579965"/>
                    <a:gd name="connsiteX2-305" fmla="*/ 1395008 w 1409295"/>
                    <a:gd name="connsiteY2-306" fmla="*/ 579965 h 579965"/>
                    <a:gd name="connsiteX3-307" fmla="*/ 24913 w 1409295"/>
                    <a:gd name="connsiteY3-308" fmla="*/ 115621 h 579965"/>
                    <a:gd name="connsiteX4-309" fmla="*/ 0 w 1409295"/>
                    <a:gd name="connsiteY4-310" fmla="*/ 20348 h 579965"/>
                    <a:gd name="connsiteX0-311" fmla="*/ 0 w 1409295"/>
                    <a:gd name="connsiteY0-312" fmla="*/ 11135 h 570752"/>
                    <a:gd name="connsiteX1-313" fmla="*/ 1409295 w 1409295"/>
                    <a:gd name="connsiteY1-314" fmla="*/ 477310 h 570752"/>
                    <a:gd name="connsiteX2-315" fmla="*/ 1395008 w 1409295"/>
                    <a:gd name="connsiteY2-316" fmla="*/ 570752 h 570752"/>
                    <a:gd name="connsiteX3-317" fmla="*/ 24913 w 1409295"/>
                    <a:gd name="connsiteY3-318" fmla="*/ 106408 h 570752"/>
                    <a:gd name="connsiteX4-319" fmla="*/ 0 w 1409295"/>
                    <a:gd name="connsiteY4-320" fmla="*/ 11135 h 570752"/>
                    <a:gd name="connsiteX0-321" fmla="*/ 0 w 1409295"/>
                    <a:gd name="connsiteY0-322" fmla="*/ 11135 h 570752"/>
                    <a:gd name="connsiteX1-323" fmla="*/ 1409295 w 1409295"/>
                    <a:gd name="connsiteY1-324" fmla="*/ 477310 h 570752"/>
                    <a:gd name="connsiteX2-325" fmla="*/ 1395008 w 1409295"/>
                    <a:gd name="connsiteY2-326" fmla="*/ 570752 h 570752"/>
                    <a:gd name="connsiteX3-327" fmla="*/ 24913 w 1409295"/>
                    <a:gd name="connsiteY3-328" fmla="*/ 106408 h 570752"/>
                    <a:gd name="connsiteX4-329" fmla="*/ 0 w 1409295"/>
                    <a:gd name="connsiteY4-330" fmla="*/ 11135 h 570752"/>
                    <a:gd name="connsiteX0-331" fmla="*/ 0 w 1409295"/>
                    <a:gd name="connsiteY0-332" fmla="*/ 16139 h 575756"/>
                    <a:gd name="connsiteX1-333" fmla="*/ 1409295 w 1409295"/>
                    <a:gd name="connsiteY1-334" fmla="*/ 482314 h 575756"/>
                    <a:gd name="connsiteX2-335" fmla="*/ 1395008 w 1409295"/>
                    <a:gd name="connsiteY2-336" fmla="*/ 575756 h 575756"/>
                    <a:gd name="connsiteX3-337" fmla="*/ 24913 w 1409295"/>
                    <a:gd name="connsiteY3-338" fmla="*/ 111412 h 575756"/>
                    <a:gd name="connsiteX4-339" fmla="*/ 0 w 1409295"/>
                    <a:gd name="connsiteY4-340" fmla="*/ 16139 h 575756"/>
                    <a:gd name="connsiteX0-341" fmla="*/ 0 w 1412226"/>
                    <a:gd name="connsiteY0-342" fmla="*/ 16368 h 575985"/>
                    <a:gd name="connsiteX1-343" fmla="*/ 1412226 w 1412226"/>
                    <a:gd name="connsiteY1-344" fmla="*/ 479612 h 575985"/>
                    <a:gd name="connsiteX2-345" fmla="*/ 1395008 w 1412226"/>
                    <a:gd name="connsiteY2-346" fmla="*/ 575985 h 575985"/>
                    <a:gd name="connsiteX3-347" fmla="*/ 24913 w 1412226"/>
                    <a:gd name="connsiteY3-348" fmla="*/ 111641 h 575985"/>
                    <a:gd name="connsiteX4-349" fmla="*/ 0 w 1412226"/>
                    <a:gd name="connsiteY4-350" fmla="*/ 16368 h 57598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12226" h="575985">
                      <a:moveTo>
                        <a:pt x="0" y="16368"/>
                      </a:moveTo>
                      <a:cubicBezTo>
                        <a:pt x="629905" y="-45300"/>
                        <a:pt x="977447" y="58424"/>
                        <a:pt x="1412226" y="479612"/>
                      </a:cubicBezTo>
                      <a:lnTo>
                        <a:pt x="1395008" y="575985"/>
                      </a:lnTo>
                      <a:cubicBezTo>
                        <a:pt x="885858" y="110898"/>
                        <a:pt x="559017" y="54492"/>
                        <a:pt x="24913" y="111641"/>
                      </a:cubicBezTo>
                      <a:lnTo>
                        <a:pt x="0" y="16368"/>
                      </a:lnTo>
                      <a:close/>
                    </a:path>
                  </a:pathLst>
                </a:custGeom>
                <a:gradFill>
                  <a:gsLst>
                    <a:gs pos="24000">
                      <a:schemeClr val="accent4"/>
                    </a:gs>
                    <a:gs pos="100000">
                      <a:schemeClr val="accent3">
                        <a:lumMod val="62000"/>
                      </a:schemeClr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3"/>
                <p:cNvSpPr/>
                <p:nvPr/>
              </p:nvSpPr>
              <p:spPr>
                <a:xfrm>
                  <a:off x="3796779" y="3026840"/>
                  <a:ext cx="648642" cy="472060"/>
                </a:xfrm>
                <a:custGeom>
                  <a:avLst/>
                  <a:gdLst>
                    <a:gd name="connsiteX0" fmla="*/ 0 w 720080"/>
                    <a:gd name="connsiteY0" fmla="*/ 0 h 72008"/>
                    <a:gd name="connsiteX1" fmla="*/ 720080 w 720080"/>
                    <a:gd name="connsiteY1" fmla="*/ 0 h 72008"/>
                    <a:gd name="connsiteX2" fmla="*/ 720080 w 720080"/>
                    <a:gd name="connsiteY2" fmla="*/ 72008 h 72008"/>
                    <a:gd name="connsiteX3" fmla="*/ 0 w 720080"/>
                    <a:gd name="connsiteY3" fmla="*/ 72008 h 72008"/>
                    <a:gd name="connsiteX4" fmla="*/ 0 w 720080"/>
                    <a:gd name="connsiteY4" fmla="*/ 0 h 72008"/>
                    <a:gd name="connsiteX0-1" fmla="*/ 0 w 1241573"/>
                    <a:gd name="connsiteY0-2" fmla="*/ 481013 h 553021"/>
                    <a:gd name="connsiteX1-3" fmla="*/ 1241573 w 1241573"/>
                    <a:gd name="connsiteY1-4" fmla="*/ 0 h 553021"/>
                    <a:gd name="connsiteX2-5" fmla="*/ 720080 w 1241573"/>
                    <a:gd name="connsiteY2-6" fmla="*/ 553021 h 553021"/>
                    <a:gd name="connsiteX3-7" fmla="*/ 0 w 1241573"/>
                    <a:gd name="connsiteY3-8" fmla="*/ 553021 h 553021"/>
                    <a:gd name="connsiteX4-9" fmla="*/ 0 w 1241573"/>
                    <a:gd name="connsiteY4-10" fmla="*/ 481013 h 553021"/>
                    <a:gd name="connsiteX0-11" fmla="*/ 0 w 1246336"/>
                    <a:gd name="connsiteY0-12" fmla="*/ 481013 h 553021"/>
                    <a:gd name="connsiteX1-13" fmla="*/ 1241573 w 1246336"/>
                    <a:gd name="connsiteY1-14" fmla="*/ 0 h 553021"/>
                    <a:gd name="connsiteX2-15" fmla="*/ 1246336 w 1246336"/>
                    <a:gd name="connsiteY2-16" fmla="*/ 81533 h 553021"/>
                    <a:gd name="connsiteX3-17" fmla="*/ 0 w 1246336"/>
                    <a:gd name="connsiteY3-18" fmla="*/ 553021 h 553021"/>
                    <a:gd name="connsiteX4-19" fmla="*/ 0 w 1246336"/>
                    <a:gd name="connsiteY4-20" fmla="*/ 481013 h 553021"/>
                    <a:gd name="connsiteX0-21" fmla="*/ 0 w 1246336"/>
                    <a:gd name="connsiteY0-22" fmla="*/ 481013 h 595884"/>
                    <a:gd name="connsiteX1-23" fmla="*/ 1241573 w 1246336"/>
                    <a:gd name="connsiteY1-24" fmla="*/ 0 h 595884"/>
                    <a:gd name="connsiteX2-25" fmla="*/ 1246336 w 1246336"/>
                    <a:gd name="connsiteY2-26" fmla="*/ 81533 h 595884"/>
                    <a:gd name="connsiteX3-27" fmla="*/ 19050 w 1246336"/>
                    <a:gd name="connsiteY3-28" fmla="*/ 595884 h 595884"/>
                    <a:gd name="connsiteX4-29" fmla="*/ 0 w 1246336"/>
                    <a:gd name="connsiteY4-30" fmla="*/ 481013 h 595884"/>
                    <a:gd name="connsiteX0-31" fmla="*/ 0 w 1246336"/>
                    <a:gd name="connsiteY0-32" fmla="*/ 481013 h 481013"/>
                    <a:gd name="connsiteX1-33" fmla="*/ 1241573 w 1246336"/>
                    <a:gd name="connsiteY1-34" fmla="*/ 0 h 481013"/>
                    <a:gd name="connsiteX2-35" fmla="*/ 1246336 w 1246336"/>
                    <a:gd name="connsiteY2-36" fmla="*/ 81533 h 481013"/>
                    <a:gd name="connsiteX3-37" fmla="*/ 585788 w 1246336"/>
                    <a:gd name="connsiteY3-38" fmla="*/ 462534 h 481013"/>
                    <a:gd name="connsiteX4-39" fmla="*/ 0 w 1246336"/>
                    <a:gd name="connsiteY4-40" fmla="*/ 481013 h 481013"/>
                    <a:gd name="connsiteX0-41" fmla="*/ 26193 w 660548"/>
                    <a:gd name="connsiteY0-42" fmla="*/ 373856 h 462534"/>
                    <a:gd name="connsiteX1-43" fmla="*/ 655785 w 660548"/>
                    <a:gd name="connsiteY1-44" fmla="*/ 0 h 462534"/>
                    <a:gd name="connsiteX2-45" fmla="*/ 660548 w 660548"/>
                    <a:gd name="connsiteY2-46" fmla="*/ 81533 h 462534"/>
                    <a:gd name="connsiteX3-47" fmla="*/ 0 w 660548"/>
                    <a:gd name="connsiteY3-48" fmla="*/ 462534 h 462534"/>
                    <a:gd name="connsiteX4-49" fmla="*/ 26193 w 660548"/>
                    <a:gd name="connsiteY4-50" fmla="*/ 373856 h 462534"/>
                    <a:gd name="connsiteX0-51" fmla="*/ 38099 w 672454"/>
                    <a:gd name="connsiteY0-52" fmla="*/ 373856 h 460153"/>
                    <a:gd name="connsiteX1-53" fmla="*/ 667691 w 672454"/>
                    <a:gd name="connsiteY1-54" fmla="*/ 0 h 460153"/>
                    <a:gd name="connsiteX2-55" fmla="*/ 672454 w 672454"/>
                    <a:gd name="connsiteY2-56" fmla="*/ 81533 h 460153"/>
                    <a:gd name="connsiteX3-57" fmla="*/ 0 w 672454"/>
                    <a:gd name="connsiteY3-58" fmla="*/ 460153 h 460153"/>
                    <a:gd name="connsiteX4-59" fmla="*/ 38099 w 672454"/>
                    <a:gd name="connsiteY4-60" fmla="*/ 373856 h 460153"/>
                    <a:gd name="connsiteX0-61" fmla="*/ 14287 w 648642"/>
                    <a:gd name="connsiteY0-62" fmla="*/ 373856 h 460153"/>
                    <a:gd name="connsiteX1-63" fmla="*/ 643879 w 648642"/>
                    <a:gd name="connsiteY1-64" fmla="*/ 0 h 460153"/>
                    <a:gd name="connsiteX2-65" fmla="*/ 648642 w 648642"/>
                    <a:gd name="connsiteY2-66" fmla="*/ 81533 h 460153"/>
                    <a:gd name="connsiteX3-67" fmla="*/ 0 w 648642"/>
                    <a:gd name="connsiteY3-68" fmla="*/ 460153 h 460153"/>
                    <a:gd name="connsiteX4-69" fmla="*/ 14287 w 648642"/>
                    <a:gd name="connsiteY4-70" fmla="*/ 373856 h 460153"/>
                    <a:gd name="connsiteX0-71" fmla="*/ 19050 w 653405"/>
                    <a:gd name="connsiteY0-72" fmla="*/ 373856 h 472060"/>
                    <a:gd name="connsiteX1-73" fmla="*/ 648642 w 653405"/>
                    <a:gd name="connsiteY1-74" fmla="*/ 0 h 472060"/>
                    <a:gd name="connsiteX2-75" fmla="*/ 653405 w 653405"/>
                    <a:gd name="connsiteY2-76" fmla="*/ 81533 h 472060"/>
                    <a:gd name="connsiteX3-77" fmla="*/ 0 w 653405"/>
                    <a:gd name="connsiteY3-78" fmla="*/ 472060 h 472060"/>
                    <a:gd name="connsiteX4-79" fmla="*/ 19050 w 653405"/>
                    <a:gd name="connsiteY4-80" fmla="*/ 373856 h 472060"/>
                    <a:gd name="connsiteX0-81" fmla="*/ 19050 w 648642"/>
                    <a:gd name="connsiteY0-82" fmla="*/ 373856 h 472060"/>
                    <a:gd name="connsiteX1-83" fmla="*/ 648642 w 648642"/>
                    <a:gd name="connsiteY1-84" fmla="*/ 0 h 472060"/>
                    <a:gd name="connsiteX2-85" fmla="*/ 620068 w 648642"/>
                    <a:gd name="connsiteY2-86" fmla="*/ 83915 h 472060"/>
                    <a:gd name="connsiteX3-87" fmla="*/ 0 w 648642"/>
                    <a:gd name="connsiteY3-88" fmla="*/ 472060 h 472060"/>
                    <a:gd name="connsiteX4-89" fmla="*/ 19050 w 648642"/>
                    <a:gd name="connsiteY4-90" fmla="*/ 373856 h 4720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48642" h="472060">
                      <a:moveTo>
                        <a:pt x="19050" y="373856"/>
                      </a:moveTo>
                      <a:lnTo>
                        <a:pt x="648642" y="0"/>
                      </a:lnTo>
                      <a:lnTo>
                        <a:pt x="620068" y="83915"/>
                      </a:lnTo>
                      <a:lnTo>
                        <a:pt x="0" y="472060"/>
                      </a:lnTo>
                      <a:lnTo>
                        <a:pt x="19050" y="37385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31000">
                      <a:schemeClr val="accent3">
                        <a:lumMod val="69000"/>
                        <a:lumOff val="31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1"/>
                <p:cNvSpPr/>
                <p:nvPr/>
              </p:nvSpPr>
              <p:spPr>
                <a:xfrm>
                  <a:off x="2402655" y="2641427"/>
                  <a:ext cx="2044380" cy="774800"/>
                </a:xfrm>
                <a:custGeom>
                  <a:avLst/>
                  <a:gdLst>
                    <a:gd name="connsiteX0" fmla="*/ 0 w 1296144"/>
                    <a:gd name="connsiteY0" fmla="*/ 0 h 648072"/>
                    <a:gd name="connsiteX1" fmla="*/ 1296144 w 1296144"/>
                    <a:gd name="connsiteY1" fmla="*/ 0 h 648072"/>
                    <a:gd name="connsiteX2" fmla="*/ 1296144 w 1296144"/>
                    <a:gd name="connsiteY2" fmla="*/ 648072 h 648072"/>
                    <a:gd name="connsiteX3" fmla="*/ 0 w 1296144"/>
                    <a:gd name="connsiteY3" fmla="*/ 648072 h 648072"/>
                    <a:gd name="connsiteX4" fmla="*/ 0 w 1296144"/>
                    <a:gd name="connsiteY4" fmla="*/ 0 h 648072"/>
                    <a:gd name="connsiteX0-1" fmla="*/ 802481 w 2098625"/>
                    <a:gd name="connsiteY0-2" fmla="*/ 0 h 648072"/>
                    <a:gd name="connsiteX1-3" fmla="*/ 2098625 w 2098625"/>
                    <a:gd name="connsiteY1-4" fmla="*/ 0 h 648072"/>
                    <a:gd name="connsiteX2-5" fmla="*/ 2098625 w 2098625"/>
                    <a:gd name="connsiteY2-6" fmla="*/ 648072 h 648072"/>
                    <a:gd name="connsiteX3-7" fmla="*/ 0 w 2098625"/>
                    <a:gd name="connsiteY3-8" fmla="*/ 219447 h 648072"/>
                    <a:gd name="connsiteX4-9" fmla="*/ 802481 w 2098625"/>
                    <a:gd name="connsiteY4-10" fmla="*/ 0 h 648072"/>
                    <a:gd name="connsiteX0-11" fmla="*/ 969169 w 2098625"/>
                    <a:gd name="connsiteY0-12" fmla="*/ 0 h 721891"/>
                    <a:gd name="connsiteX1-13" fmla="*/ 2098625 w 2098625"/>
                    <a:gd name="connsiteY1-14" fmla="*/ 73819 h 721891"/>
                    <a:gd name="connsiteX2-15" fmla="*/ 2098625 w 2098625"/>
                    <a:gd name="connsiteY2-16" fmla="*/ 721891 h 721891"/>
                    <a:gd name="connsiteX3-17" fmla="*/ 0 w 2098625"/>
                    <a:gd name="connsiteY3-18" fmla="*/ 293266 h 721891"/>
                    <a:gd name="connsiteX4-19" fmla="*/ 969169 w 2098625"/>
                    <a:gd name="connsiteY4-20" fmla="*/ 0 h 721891"/>
                    <a:gd name="connsiteX0-21" fmla="*/ 969169 w 2098625"/>
                    <a:gd name="connsiteY0-22" fmla="*/ 0 h 764754"/>
                    <a:gd name="connsiteX1-23" fmla="*/ 2098625 w 2098625"/>
                    <a:gd name="connsiteY1-24" fmla="*/ 73819 h 764754"/>
                    <a:gd name="connsiteX2-25" fmla="*/ 1491407 w 2098625"/>
                    <a:gd name="connsiteY2-26" fmla="*/ 764754 h 764754"/>
                    <a:gd name="connsiteX3-27" fmla="*/ 0 w 2098625"/>
                    <a:gd name="connsiteY3-28" fmla="*/ 293266 h 764754"/>
                    <a:gd name="connsiteX4-29" fmla="*/ 969169 w 2098625"/>
                    <a:gd name="connsiteY4-30" fmla="*/ 0 h 764754"/>
                    <a:gd name="connsiteX0-31" fmla="*/ 969169 w 2101006"/>
                    <a:gd name="connsiteY0-32" fmla="*/ 0 h 764754"/>
                    <a:gd name="connsiteX1-33" fmla="*/ 2101006 w 2101006"/>
                    <a:gd name="connsiteY1-34" fmla="*/ 390526 h 764754"/>
                    <a:gd name="connsiteX2-35" fmla="*/ 1491407 w 2101006"/>
                    <a:gd name="connsiteY2-36" fmla="*/ 764754 h 764754"/>
                    <a:gd name="connsiteX3-37" fmla="*/ 0 w 2101006"/>
                    <a:gd name="connsiteY3-38" fmla="*/ 293266 h 764754"/>
                    <a:gd name="connsiteX4-39" fmla="*/ 969169 w 2101006"/>
                    <a:gd name="connsiteY4-40" fmla="*/ 0 h 764754"/>
                    <a:gd name="connsiteX0-41" fmla="*/ 969169 w 2101006"/>
                    <a:gd name="connsiteY0-42" fmla="*/ 0 h 764754"/>
                    <a:gd name="connsiteX1-43" fmla="*/ 2101006 w 2101006"/>
                    <a:gd name="connsiteY1-44" fmla="*/ 390526 h 764754"/>
                    <a:gd name="connsiteX2-45" fmla="*/ 1491407 w 2101006"/>
                    <a:gd name="connsiteY2-46" fmla="*/ 764754 h 764754"/>
                    <a:gd name="connsiteX3-47" fmla="*/ 0 w 2101006"/>
                    <a:gd name="connsiteY3-48" fmla="*/ 293266 h 764754"/>
                    <a:gd name="connsiteX4-49" fmla="*/ 969169 w 2101006"/>
                    <a:gd name="connsiteY4-50" fmla="*/ 0 h 764754"/>
                    <a:gd name="connsiteX0-51" fmla="*/ 969169 w 2101006"/>
                    <a:gd name="connsiteY0-52" fmla="*/ 2072 h 766826"/>
                    <a:gd name="connsiteX1-53" fmla="*/ 2101006 w 2101006"/>
                    <a:gd name="connsiteY1-54" fmla="*/ 392598 h 766826"/>
                    <a:gd name="connsiteX2-55" fmla="*/ 1491407 w 2101006"/>
                    <a:gd name="connsiteY2-56" fmla="*/ 766826 h 766826"/>
                    <a:gd name="connsiteX3-57" fmla="*/ 0 w 2101006"/>
                    <a:gd name="connsiteY3-58" fmla="*/ 295338 h 766826"/>
                    <a:gd name="connsiteX4-59" fmla="*/ 969169 w 2101006"/>
                    <a:gd name="connsiteY4-60" fmla="*/ 2072 h 766826"/>
                    <a:gd name="connsiteX0-61" fmla="*/ 969169 w 2117675"/>
                    <a:gd name="connsiteY0-62" fmla="*/ 2158 h 766912"/>
                    <a:gd name="connsiteX1-63" fmla="*/ 2117675 w 2117675"/>
                    <a:gd name="connsiteY1-64" fmla="*/ 387922 h 766912"/>
                    <a:gd name="connsiteX2-65" fmla="*/ 1491407 w 2117675"/>
                    <a:gd name="connsiteY2-66" fmla="*/ 766912 h 766912"/>
                    <a:gd name="connsiteX3-67" fmla="*/ 0 w 2117675"/>
                    <a:gd name="connsiteY3-68" fmla="*/ 295424 h 766912"/>
                    <a:gd name="connsiteX4-69" fmla="*/ 969169 w 2117675"/>
                    <a:gd name="connsiteY4-70" fmla="*/ 2158 h 766912"/>
                    <a:gd name="connsiteX0-71" fmla="*/ 969169 w 2117675"/>
                    <a:gd name="connsiteY0-72" fmla="*/ 2158 h 771675"/>
                    <a:gd name="connsiteX1-73" fmla="*/ 2117675 w 2117675"/>
                    <a:gd name="connsiteY1-74" fmla="*/ 387922 h 771675"/>
                    <a:gd name="connsiteX2-75" fmla="*/ 1481882 w 2117675"/>
                    <a:gd name="connsiteY2-76" fmla="*/ 771675 h 771675"/>
                    <a:gd name="connsiteX3-77" fmla="*/ 0 w 2117675"/>
                    <a:gd name="connsiteY3-78" fmla="*/ 295424 h 771675"/>
                    <a:gd name="connsiteX4-79" fmla="*/ 969169 w 2117675"/>
                    <a:gd name="connsiteY4-80" fmla="*/ 2158 h 771675"/>
                    <a:gd name="connsiteX0-81" fmla="*/ 969169 w 2117675"/>
                    <a:gd name="connsiteY0-82" fmla="*/ 2158 h 771675"/>
                    <a:gd name="connsiteX1-83" fmla="*/ 2117675 w 2117675"/>
                    <a:gd name="connsiteY1-84" fmla="*/ 387922 h 771675"/>
                    <a:gd name="connsiteX2-85" fmla="*/ 1481882 w 2117675"/>
                    <a:gd name="connsiteY2-86" fmla="*/ 771675 h 771675"/>
                    <a:gd name="connsiteX3-87" fmla="*/ 0 w 2117675"/>
                    <a:gd name="connsiteY3-88" fmla="*/ 295424 h 771675"/>
                    <a:gd name="connsiteX4-89" fmla="*/ 969169 w 2117675"/>
                    <a:gd name="connsiteY4-90" fmla="*/ 2158 h 771675"/>
                    <a:gd name="connsiteX0-91" fmla="*/ 969169 w 2117675"/>
                    <a:gd name="connsiteY0-92" fmla="*/ 2158 h 771675"/>
                    <a:gd name="connsiteX1-93" fmla="*/ 2117675 w 2117675"/>
                    <a:gd name="connsiteY1-94" fmla="*/ 387922 h 771675"/>
                    <a:gd name="connsiteX2-95" fmla="*/ 1481882 w 2117675"/>
                    <a:gd name="connsiteY2-96" fmla="*/ 771675 h 771675"/>
                    <a:gd name="connsiteX3-97" fmla="*/ 0 w 2117675"/>
                    <a:gd name="connsiteY3-98" fmla="*/ 295424 h 771675"/>
                    <a:gd name="connsiteX4-99" fmla="*/ 969169 w 2117675"/>
                    <a:gd name="connsiteY4-100" fmla="*/ 2158 h 771675"/>
                    <a:gd name="connsiteX0-101" fmla="*/ 969169 w 2117675"/>
                    <a:gd name="connsiteY0-102" fmla="*/ 2158 h 776438"/>
                    <a:gd name="connsiteX1-103" fmla="*/ 2117675 w 2117675"/>
                    <a:gd name="connsiteY1-104" fmla="*/ 387922 h 776438"/>
                    <a:gd name="connsiteX2-105" fmla="*/ 1477119 w 2117675"/>
                    <a:gd name="connsiteY2-106" fmla="*/ 776438 h 776438"/>
                    <a:gd name="connsiteX3-107" fmla="*/ 0 w 2117675"/>
                    <a:gd name="connsiteY3-108" fmla="*/ 295424 h 776438"/>
                    <a:gd name="connsiteX4-109" fmla="*/ 969169 w 2117675"/>
                    <a:gd name="connsiteY4-110" fmla="*/ 2158 h 776438"/>
                    <a:gd name="connsiteX0-111" fmla="*/ 969169 w 2117675"/>
                    <a:gd name="connsiteY0-112" fmla="*/ 2158 h 776438"/>
                    <a:gd name="connsiteX1-113" fmla="*/ 2117675 w 2117675"/>
                    <a:gd name="connsiteY1-114" fmla="*/ 387922 h 776438"/>
                    <a:gd name="connsiteX2-115" fmla="*/ 1477119 w 2117675"/>
                    <a:gd name="connsiteY2-116" fmla="*/ 776438 h 776438"/>
                    <a:gd name="connsiteX3-117" fmla="*/ 0 w 2117675"/>
                    <a:gd name="connsiteY3-118" fmla="*/ 295424 h 776438"/>
                    <a:gd name="connsiteX4-119" fmla="*/ 969169 w 2117675"/>
                    <a:gd name="connsiteY4-120" fmla="*/ 2158 h 776438"/>
                    <a:gd name="connsiteX0-121" fmla="*/ 969169 w 2117675"/>
                    <a:gd name="connsiteY0-122" fmla="*/ 2158 h 776438"/>
                    <a:gd name="connsiteX1-123" fmla="*/ 2117675 w 2117675"/>
                    <a:gd name="connsiteY1-124" fmla="*/ 387922 h 776438"/>
                    <a:gd name="connsiteX2-125" fmla="*/ 1477119 w 2117675"/>
                    <a:gd name="connsiteY2-126" fmla="*/ 776438 h 776438"/>
                    <a:gd name="connsiteX3-127" fmla="*/ 0 w 2117675"/>
                    <a:gd name="connsiteY3-128" fmla="*/ 295424 h 776438"/>
                    <a:gd name="connsiteX4-129" fmla="*/ 969169 w 2117675"/>
                    <a:gd name="connsiteY4-130" fmla="*/ 2158 h 776438"/>
                    <a:gd name="connsiteX0-131" fmla="*/ 969169 w 2117675"/>
                    <a:gd name="connsiteY0-132" fmla="*/ 5624 h 779904"/>
                    <a:gd name="connsiteX1-133" fmla="*/ 2117675 w 2117675"/>
                    <a:gd name="connsiteY1-134" fmla="*/ 391388 h 779904"/>
                    <a:gd name="connsiteX2-135" fmla="*/ 1477119 w 2117675"/>
                    <a:gd name="connsiteY2-136" fmla="*/ 779904 h 779904"/>
                    <a:gd name="connsiteX3-137" fmla="*/ 0 w 2117675"/>
                    <a:gd name="connsiteY3-138" fmla="*/ 298890 h 779904"/>
                    <a:gd name="connsiteX4-139" fmla="*/ 969169 w 2117675"/>
                    <a:gd name="connsiteY4-140" fmla="*/ 5624 h 779904"/>
                    <a:gd name="connsiteX0-141" fmla="*/ 969169 w 2117675"/>
                    <a:gd name="connsiteY0-142" fmla="*/ 5624 h 779904"/>
                    <a:gd name="connsiteX1-143" fmla="*/ 2117675 w 2117675"/>
                    <a:gd name="connsiteY1-144" fmla="*/ 391388 h 779904"/>
                    <a:gd name="connsiteX2-145" fmla="*/ 1477119 w 2117675"/>
                    <a:gd name="connsiteY2-146" fmla="*/ 779904 h 779904"/>
                    <a:gd name="connsiteX3-147" fmla="*/ 0 w 2117675"/>
                    <a:gd name="connsiteY3-148" fmla="*/ 298890 h 779904"/>
                    <a:gd name="connsiteX4-149" fmla="*/ 969169 w 2117675"/>
                    <a:gd name="connsiteY4-150" fmla="*/ 5624 h 779904"/>
                    <a:gd name="connsiteX0-151" fmla="*/ 969169 w 2117675"/>
                    <a:gd name="connsiteY0-152" fmla="*/ 5624 h 779904"/>
                    <a:gd name="connsiteX1-153" fmla="*/ 2117675 w 2117675"/>
                    <a:gd name="connsiteY1-154" fmla="*/ 391388 h 779904"/>
                    <a:gd name="connsiteX2-155" fmla="*/ 1477119 w 2117675"/>
                    <a:gd name="connsiteY2-156" fmla="*/ 779904 h 779904"/>
                    <a:gd name="connsiteX3-157" fmla="*/ 0 w 2117675"/>
                    <a:gd name="connsiteY3-158" fmla="*/ 298890 h 779904"/>
                    <a:gd name="connsiteX4-159" fmla="*/ 969169 w 2117675"/>
                    <a:gd name="connsiteY4-160" fmla="*/ 5624 h 779904"/>
                    <a:gd name="connsiteX0-161" fmla="*/ 913466 w 2061972"/>
                    <a:gd name="connsiteY0-162" fmla="*/ 5624 h 779904"/>
                    <a:gd name="connsiteX1-163" fmla="*/ 2061972 w 2061972"/>
                    <a:gd name="connsiteY1-164" fmla="*/ 391388 h 779904"/>
                    <a:gd name="connsiteX2-165" fmla="*/ 1421416 w 2061972"/>
                    <a:gd name="connsiteY2-166" fmla="*/ 779904 h 779904"/>
                    <a:gd name="connsiteX3-167" fmla="*/ 0 w 2061972"/>
                    <a:gd name="connsiteY3-168" fmla="*/ 310617 h 779904"/>
                    <a:gd name="connsiteX4-169" fmla="*/ 913466 w 2061972"/>
                    <a:gd name="connsiteY4-170" fmla="*/ 5624 h 779904"/>
                    <a:gd name="connsiteX0-171" fmla="*/ 954511 w 2061972"/>
                    <a:gd name="connsiteY0-172" fmla="*/ 5737 h 777085"/>
                    <a:gd name="connsiteX1-173" fmla="*/ 2061972 w 2061972"/>
                    <a:gd name="connsiteY1-174" fmla="*/ 388569 h 777085"/>
                    <a:gd name="connsiteX2-175" fmla="*/ 1421416 w 2061972"/>
                    <a:gd name="connsiteY2-176" fmla="*/ 777085 h 777085"/>
                    <a:gd name="connsiteX3-177" fmla="*/ 0 w 2061972"/>
                    <a:gd name="connsiteY3-178" fmla="*/ 307798 h 777085"/>
                    <a:gd name="connsiteX4-179" fmla="*/ 954511 w 2061972"/>
                    <a:gd name="connsiteY4-180" fmla="*/ 5737 h 777085"/>
                    <a:gd name="connsiteX0-181" fmla="*/ 954511 w 2061972"/>
                    <a:gd name="connsiteY0-182" fmla="*/ 3453 h 774801"/>
                    <a:gd name="connsiteX1-183" fmla="*/ 2061972 w 2061972"/>
                    <a:gd name="connsiteY1-184" fmla="*/ 386285 h 774801"/>
                    <a:gd name="connsiteX2-185" fmla="*/ 1421416 w 2061972"/>
                    <a:gd name="connsiteY2-186" fmla="*/ 774801 h 774801"/>
                    <a:gd name="connsiteX3-187" fmla="*/ 0 w 2061972"/>
                    <a:gd name="connsiteY3-188" fmla="*/ 305514 h 774801"/>
                    <a:gd name="connsiteX4-189" fmla="*/ 954511 w 2061972"/>
                    <a:gd name="connsiteY4-190" fmla="*/ 3453 h 774801"/>
                    <a:gd name="connsiteX0-191" fmla="*/ 933988 w 2041449"/>
                    <a:gd name="connsiteY0-192" fmla="*/ 3453 h 774801"/>
                    <a:gd name="connsiteX1-193" fmla="*/ 2041449 w 2041449"/>
                    <a:gd name="connsiteY1-194" fmla="*/ 386285 h 774801"/>
                    <a:gd name="connsiteX2-195" fmla="*/ 1400893 w 2041449"/>
                    <a:gd name="connsiteY2-196" fmla="*/ 774801 h 774801"/>
                    <a:gd name="connsiteX3-197" fmla="*/ 0 w 2041449"/>
                    <a:gd name="connsiteY3-198" fmla="*/ 305514 h 774801"/>
                    <a:gd name="connsiteX4-199" fmla="*/ 933988 w 2041449"/>
                    <a:gd name="connsiteY4-200" fmla="*/ 3453 h 774801"/>
                    <a:gd name="connsiteX0-201" fmla="*/ 925192 w 2032653"/>
                    <a:gd name="connsiteY0-202" fmla="*/ 3453 h 774801"/>
                    <a:gd name="connsiteX1-203" fmla="*/ 2032653 w 2032653"/>
                    <a:gd name="connsiteY1-204" fmla="*/ 386285 h 774801"/>
                    <a:gd name="connsiteX2-205" fmla="*/ 1392097 w 2032653"/>
                    <a:gd name="connsiteY2-206" fmla="*/ 774801 h 774801"/>
                    <a:gd name="connsiteX3-207" fmla="*/ 0 w 2032653"/>
                    <a:gd name="connsiteY3-208" fmla="*/ 299650 h 774801"/>
                    <a:gd name="connsiteX4-209" fmla="*/ 925192 w 2032653"/>
                    <a:gd name="connsiteY4-210" fmla="*/ 3453 h 774801"/>
                    <a:gd name="connsiteX0-211" fmla="*/ 936919 w 2044380"/>
                    <a:gd name="connsiteY0-212" fmla="*/ 3453 h 774801"/>
                    <a:gd name="connsiteX1-213" fmla="*/ 2044380 w 2044380"/>
                    <a:gd name="connsiteY1-214" fmla="*/ 386285 h 774801"/>
                    <a:gd name="connsiteX2-215" fmla="*/ 1403824 w 2044380"/>
                    <a:gd name="connsiteY2-216" fmla="*/ 774801 h 774801"/>
                    <a:gd name="connsiteX3-217" fmla="*/ 0 w 2044380"/>
                    <a:gd name="connsiteY3-218" fmla="*/ 296718 h 774801"/>
                    <a:gd name="connsiteX4-219" fmla="*/ 936919 w 2044380"/>
                    <a:gd name="connsiteY4-220" fmla="*/ 3453 h 77480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2044380" h="774801">
                      <a:moveTo>
                        <a:pt x="936919" y="3453"/>
                      </a:moveTo>
                      <a:cubicBezTo>
                        <a:pt x="1415284" y="-19500"/>
                        <a:pt x="1671864" y="67992"/>
                        <a:pt x="2044380" y="386285"/>
                      </a:cubicBezTo>
                      <a:lnTo>
                        <a:pt x="1403824" y="774801"/>
                      </a:lnTo>
                      <a:cubicBezTo>
                        <a:pt x="1016840" y="359414"/>
                        <a:pt x="580609" y="231810"/>
                        <a:pt x="0" y="296718"/>
                      </a:cubicBezTo>
                      <a:lnTo>
                        <a:pt x="936919" y="3453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chemeClr val="accent4"/>
                    </a:gs>
                    <a:gs pos="100000">
                      <a:schemeClr val="accent3"/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7" name="矩形 1"/>
              <p:cNvSpPr/>
              <p:nvPr/>
            </p:nvSpPr>
            <p:spPr>
              <a:xfrm>
                <a:off x="3326751" y="2378015"/>
                <a:ext cx="759006" cy="313966"/>
              </a:xfrm>
              <a:custGeom>
                <a:avLst/>
                <a:gdLst/>
                <a:ahLst/>
                <a:cxnLst/>
                <a:rect l="l" t="t" r="r" b="b"/>
                <a:pathLst>
                  <a:path w="759006" h="313966">
                    <a:moveTo>
                      <a:pt x="759006" y="0"/>
                    </a:moveTo>
                    <a:cubicBezTo>
                      <a:pt x="720023" y="99571"/>
                      <a:pt x="699689" y="205036"/>
                      <a:pt x="699379" y="313966"/>
                    </a:cubicBezTo>
                    <a:cubicBezTo>
                      <a:pt x="494976" y="227877"/>
                      <a:pt x="266166" y="207821"/>
                      <a:pt x="0" y="237577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4322812" y="2551422"/>
              <a:ext cx="351138" cy="400108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2622363" y="2430304"/>
            <a:ext cx="1960275" cy="796226"/>
            <a:chOff x="2323409" y="2636324"/>
            <a:chExt cx="2123625" cy="862576"/>
          </a:xfrm>
        </p:grpSpPr>
        <p:grpSp>
          <p:nvGrpSpPr>
            <p:cNvPr id="302" name="组合 301"/>
            <p:cNvGrpSpPr/>
            <p:nvPr/>
          </p:nvGrpSpPr>
          <p:grpSpPr>
            <a:xfrm>
              <a:off x="2323409" y="2636324"/>
              <a:ext cx="2123625" cy="862576"/>
              <a:chOff x="2323409" y="2636324"/>
              <a:chExt cx="2123625" cy="862576"/>
            </a:xfrm>
          </p:grpSpPr>
          <p:grpSp>
            <p:nvGrpSpPr>
              <p:cNvPr id="304" name="组合 303"/>
              <p:cNvGrpSpPr/>
              <p:nvPr/>
            </p:nvGrpSpPr>
            <p:grpSpPr>
              <a:xfrm>
                <a:off x="2329359" y="2636324"/>
                <a:ext cx="2117675" cy="862576"/>
                <a:chOff x="2329359" y="2636324"/>
                <a:chExt cx="2117675" cy="862576"/>
              </a:xfrm>
              <a:effectLst>
                <a:outerShdw blurRad="292100" dist="419100" dir="654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6" name="矩形 2"/>
                <p:cNvSpPr/>
                <p:nvPr/>
              </p:nvSpPr>
              <p:spPr>
                <a:xfrm>
                  <a:off x="2338512" y="2921548"/>
                  <a:ext cx="1473795" cy="575642"/>
                </a:xfrm>
                <a:custGeom>
                  <a:avLst/>
                  <a:gdLst>
                    <a:gd name="connsiteX0" fmla="*/ 0 w 576064"/>
                    <a:gd name="connsiteY0" fmla="*/ 0 h 124398"/>
                    <a:gd name="connsiteX1" fmla="*/ 576064 w 576064"/>
                    <a:gd name="connsiteY1" fmla="*/ 0 h 124398"/>
                    <a:gd name="connsiteX2" fmla="*/ 576064 w 576064"/>
                    <a:gd name="connsiteY2" fmla="*/ 124398 h 124398"/>
                    <a:gd name="connsiteX3" fmla="*/ 0 w 576064"/>
                    <a:gd name="connsiteY3" fmla="*/ 124398 h 124398"/>
                    <a:gd name="connsiteX4" fmla="*/ 0 w 576064"/>
                    <a:gd name="connsiteY4" fmla="*/ 0 h 124398"/>
                    <a:gd name="connsiteX0-1" fmla="*/ 0 w 726083"/>
                    <a:gd name="connsiteY0-2" fmla="*/ 0 h 488730"/>
                    <a:gd name="connsiteX1-3" fmla="*/ 726083 w 726083"/>
                    <a:gd name="connsiteY1-4" fmla="*/ 364332 h 488730"/>
                    <a:gd name="connsiteX2-5" fmla="*/ 726083 w 726083"/>
                    <a:gd name="connsiteY2-6" fmla="*/ 488730 h 488730"/>
                    <a:gd name="connsiteX3-7" fmla="*/ 150019 w 726083"/>
                    <a:gd name="connsiteY3-8" fmla="*/ 488730 h 488730"/>
                    <a:gd name="connsiteX4-9" fmla="*/ 0 w 726083"/>
                    <a:gd name="connsiteY4-10" fmla="*/ 0 h 488730"/>
                    <a:gd name="connsiteX0-11" fmla="*/ 0 w 726083"/>
                    <a:gd name="connsiteY0-12" fmla="*/ 0 h 488730"/>
                    <a:gd name="connsiteX1-13" fmla="*/ 726083 w 726083"/>
                    <a:gd name="connsiteY1-14" fmla="*/ 364332 h 488730"/>
                    <a:gd name="connsiteX2-15" fmla="*/ 726083 w 726083"/>
                    <a:gd name="connsiteY2-16" fmla="*/ 488730 h 488730"/>
                    <a:gd name="connsiteX3-17" fmla="*/ 4763 w 726083"/>
                    <a:gd name="connsiteY3-18" fmla="*/ 110111 h 488730"/>
                    <a:gd name="connsiteX4-19" fmla="*/ 0 w 726083"/>
                    <a:gd name="connsiteY4-20" fmla="*/ 0 h 488730"/>
                    <a:gd name="connsiteX0-21" fmla="*/ 0 w 1478558"/>
                    <a:gd name="connsiteY0-22" fmla="*/ 0 h 488730"/>
                    <a:gd name="connsiteX1-23" fmla="*/ 1478558 w 1478558"/>
                    <a:gd name="connsiteY1-24" fmla="*/ 481014 h 488730"/>
                    <a:gd name="connsiteX2-25" fmla="*/ 726083 w 1478558"/>
                    <a:gd name="connsiteY2-26" fmla="*/ 488730 h 488730"/>
                    <a:gd name="connsiteX3-27" fmla="*/ 4763 w 1478558"/>
                    <a:gd name="connsiteY3-28" fmla="*/ 110111 h 488730"/>
                    <a:gd name="connsiteX4-29" fmla="*/ 0 w 1478558"/>
                    <a:gd name="connsiteY4-30" fmla="*/ 0 h 488730"/>
                    <a:gd name="connsiteX0-31" fmla="*/ 0 w 1483321"/>
                    <a:gd name="connsiteY0-32" fmla="*/ 0 h 562549"/>
                    <a:gd name="connsiteX1-33" fmla="*/ 1478558 w 1483321"/>
                    <a:gd name="connsiteY1-34" fmla="*/ 481014 h 562549"/>
                    <a:gd name="connsiteX2-35" fmla="*/ 1483321 w 1483321"/>
                    <a:gd name="connsiteY2-36" fmla="*/ 562549 h 562549"/>
                    <a:gd name="connsiteX3-37" fmla="*/ 4763 w 1483321"/>
                    <a:gd name="connsiteY3-38" fmla="*/ 110111 h 562549"/>
                    <a:gd name="connsiteX4-39" fmla="*/ 0 w 1483321"/>
                    <a:gd name="connsiteY4-40" fmla="*/ 0 h 562549"/>
                    <a:gd name="connsiteX0-41" fmla="*/ 0 w 1483321"/>
                    <a:gd name="connsiteY0-42" fmla="*/ 0 h 562549"/>
                    <a:gd name="connsiteX1-43" fmla="*/ 1478558 w 1483321"/>
                    <a:gd name="connsiteY1-44" fmla="*/ 481014 h 562549"/>
                    <a:gd name="connsiteX2-45" fmla="*/ 1483321 w 1483321"/>
                    <a:gd name="connsiteY2-46" fmla="*/ 562549 h 562549"/>
                    <a:gd name="connsiteX3-47" fmla="*/ 4763 w 1483321"/>
                    <a:gd name="connsiteY3-48" fmla="*/ 110111 h 562549"/>
                    <a:gd name="connsiteX4-49" fmla="*/ 0 w 1483321"/>
                    <a:gd name="connsiteY4-50" fmla="*/ 0 h 562549"/>
                    <a:gd name="connsiteX0-51" fmla="*/ 0 w 1483321"/>
                    <a:gd name="connsiteY0-52" fmla="*/ 0 h 562549"/>
                    <a:gd name="connsiteX1-53" fmla="*/ 1478558 w 1483321"/>
                    <a:gd name="connsiteY1-54" fmla="*/ 481014 h 562549"/>
                    <a:gd name="connsiteX2-55" fmla="*/ 1483321 w 1483321"/>
                    <a:gd name="connsiteY2-56" fmla="*/ 562549 h 562549"/>
                    <a:gd name="connsiteX3-57" fmla="*/ 4763 w 1483321"/>
                    <a:gd name="connsiteY3-58" fmla="*/ 110111 h 562549"/>
                    <a:gd name="connsiteX4-59" fmla="*/ 0 w 1483321"/>
                    <a:gd name="connsiteY4-60" fmla="*/ 0 h 562549"/>
                    <a:gd name="connsiteX0-61" fmla="*/ 0 w 1483321"/>
                    <a:gd name="connsiteY0-62" fmla="*/ 0 h 562549"/>
                    <a:gd name="connsiteX1-63" fmla="*/ 1478558 w 1483321"/>
                    <a:gd name="connsiteY1-64" fmla="*/ 481014 h 562549"/>
                    <a:gd name="connsiteX2-65" fmla="*/ 1483321 w 1483321"/>
                    <a:gd name="connsiteY2-66" fmla="*/ 562549 h 562549"/>
                    <a:gd name="connsiteX3-67" fmla="*/ 4763 w 1483321"/>
                    <a:gd name="connsiteY3-68" fmla="*/ 110111 h 562549"/>
                    <a:gd name="connsiteX4-69" fmla="*/ 0 w 1483321"/>
                    <a:gd name="connsiteY4-70" fmla="*/ 0 h 562549"/>
                    <a:gd name="connsiteX0-71" fmla="*/ 0 w 1483321"/>
                    <a:gd name="connsiteY0-72" fmla="*/ 6683 h 569232"/>
                    <a:gd name="connsiteX1-73" fmla="*/ 1478558 w 1483321"/>
                    <a:gd name="connsiteY1-74" fmla="*/ 487697 h 569232"/>
                    <a:gd name="connsiteX2-75" fmla="*/ 1483321 w 1483321"/>
                    <a:gd name="connsiteY2-76" fmla="*/ 569232 h 569232"/>
                    <a:gd name="connsiteX3-77" fmla="*/ 4763 w 1483321"/>
                    <a:gd name="connsiteY3-78" fmla="*/ 116794 h 569232"/>
                    <a:gd name="connsiteX4-79" fmla="*/ 0 w 1483321"/>
                    <a:gd name="connsiteY4-80" fmla="*/ 6683 h 569232"/>
                    <a:gd name="connsiteX0-81" fmla="*/ 0 w 1478558"/>
                    <a:gd name="connsiteY0-82" fmla="*/ 6683 h 559707"/>
                    <a:gd name="connsiteX1-83" fmla="*/ 1478558 w 1478558"/>
                    <a:gd name="connsiteY1-84" fmla="*/ 487697 h 559707"/>
                    <a:gd name="connsiteX2-85" fmla="*/ 1440459 w 1478558"/>
                    <a:gd name="connsiteY2-86" fmla="*/ 559707 h 559707"/>
                    <a:gd name="connsiteX3-87" fmla="*/ 4763 w 1478558"/>
                    <a:gd name="connsiteY3-88" fmla="*/ 116794 h 559707"/>
                    <a:gd name="connsiteX4-89" fmla="*/ 0 w 1478558"/>
                    <a:gd name="connsiteY4-90" fmla="*/ 6683 h 559707"/>
                    <a:gd name="connsiteX0-91" fmla="*/ 0 w 1478558"/>
                    <a:gd name="connsiteY0-92" fmla="*/ 6683 h 559707"/>
                    <a:gd name="connsiteX1-93" fmla="*/ 1478558 w 1478558"/>
                    <a:gd name="connsiteY1-94" fmla="*/ 487697 h 559707"/>
                    <a:gd name="connsiteX2-95" fmla="*/ 1440459 w 1478558"/>
                    <a:gd name="connsiteY2-96" fmla="*/ 559707 h 559707"/>
                    <a:gd name="connsiteX3-97" fmla="*/ 4763 w 1478558"/>
                    <a:gd name="connsiteY3-98" fmla="*/ 116794 h 559707"/>
                    <a:gd name="connsiteX4-99" fmla="*/ 0 w 1478558"/>
                    <a:gd name="connsiteY4-100" fmla="*/ 6683 h 559707"/>
                    <a:gd name="connsiteX0-101" fmla="*/ 0 w 1478558"/>
                    <a:gd name="connsiteY0-102" fmla="*/ 6683 h 559707"/>
                    <a:gd name="connsiteX1-103" fmla="*/ 1478558 w 1478558"/>
                    <a:gd name="connsiteY1-104" fmla="*/ 487697 h 559707"/>
                    <a:gd name="connsiteX2-105" fmla="*/ 1440459 w 1478558"/>
                    <a:gd name="connsiteY2-106" fmla="*/ 559707 h 559707"/>
                    <a:gd name="connsiteX3-107" fmla="*/ 4763 w 1478558"/>
                    <a:gd name="connsiteY3-108" fmla="*/ 116794 h 559707"/>
                    <a:gd name="connsiteX4-109" fmla="*/ 0 w 1478558"/>
                    <a:gd name="connsiteY4-110" fmla="*/ 6683 h 559707"/>
                    <a:gd name="connsiteX0-111" fmla="*/ 0 w 1478558"/>
                    <a:gd name="connsiteY0-112" fmla="*/ 6683 h 559707"/>
                    <a:gd name="connsiteX1-113" fmla="*/ 1478558 w 1478558"/>
                    <a:gd name="connsiteY1-114" fmla="*/ 487697 h 559707"/>
                    <a:gd name="connsiteX2-115" fmla="*/ 1440459 w 1478558"/>
                    <a:gd name="connsiteY2-116" fmla="*/ 559707 h 559707"/>
                    <a:gd name="connsiteX3-117" fmla="*/ 4763 w 1478558"/>
                    <a:gd name="connsiteY3-118" fmla="*/ 116794 h 559707"/>
                    <a:gd name="connsiteX4-119" fmla="*/ 0 w 1478558"/>
                    <a:gd name="connsiteY4-120" fmla="*/ 6683 h 559707"/>
                    <a:gd name="connsiteX0-121" fmla="*/ 0 w 1478558"/>
                    <a:gd name="connsiteY0-122" fmla="*/ 6683 h 559707"/>
                    <a:gd name="connsiteX1-123" fmla="*/ 1478558 w 1478558"/>
                    <a:gd name="connsiteY1-124" fmla="*/ 487697 h 559707"/>
                    <a:gd name="connsiteX2-125" fmla="*/ 1440459 w 1478558"/>
                    <a:gd name="connsiteY2-126" fmla="*/ 559707 h 559707"/>
                    <a:gd name="connsiteX3-127" fmla="*/ 4763 w 1478558"/>
                    <a:gd name="connsiteY3-128" fmla="*/ 116794 h 559707"/>
                    <a:gd name="connsiteX4-129" fmla="*/ 0 w 1478558"/>
                    <a:gd name="connsiteY4-130" fmla="*/ 6683 h 559707"/>
                    <a:gd name="connsiteX0-131" fmla="*/ 0 w 1478558"/>
                    <a:gd name="connsiteY0-132" fmla="*/ 6683 h 559707"/>
                    <a:gd name="connsiteX1-133" fmla="*/ 1478558 w 1478558"/>
                    <a:gd name="connsiteY1-134" fmla="*/ 487697 h 559707"/>
                    <a:gd name="connsiteX2-135" fmla="*/ 1440459 w 1478558"/>
                    <a:gd name="connsiteY2-136" fmla="*/ 559707 h 559707"/>
                    <a:gd name="connsiteX3-137" fmla="*/ 4763 w 1478558"/>
                    <a:gd name="connsiteY3-138" fmla="*/ 116794 h 559707"/>
                    <a:gd name="connsiteX4-139" fmla="*/ 0 w 1478558"/>
                    <a:gd name="connsiteY4-140" fmla="*/ 6683 h 559707"/>
                    <a:gd name="connsiteX0-141" fmla="*/ 0 w 1478558"/>
                    <a:gd name="connsiteY0-142" fmla="*/ 6683 h 573994"/>
                    <a:gd name="connsiteX1-143" fmla="*/ 1478558 w 1478558"/>
                    <a:gd name="connsiteY1-144" fmla="*/ 487697 h 573994"/>
                    <a:gd name="connsiteX2-145" fmla="*/ 1445221 w 1478558"/>
                    <a:gd name="connsiteY2-146" fmla="*/ 573994 h 573994"/>
                    <a:gd name="connsiteX3-147" fmla="*/ 4763 w 1478558"/>
                    <a:gd name="connsiteY3-148" fmla="*/ 116794 h 573994"/>
                    <a:gd name="connsiteX4-149" fmla="*/ 0 w 1478558"/>
                    <a:gd name="connsiteY4-150" fmla="*/ 6683 h 573994"/>
                    <a:gd name="connsiteX0-151" fmla="*/ 0 w 1478558"/>
                    <a:gd name="connsiteY0-152" fmla="*/ 6683 h 573994"/>
                    <a:gd name="connsiteX1-153" fmla="*/ 1478558 w 1478558"/>
                    <a:gd name="connsiteY1-154" fmla="*/ 487697 h 573994"/>
                    <a:gd name="connsiteX2-155" fmla="*/ 1445221 w 1478558"/>
                    <a:gd name="connsiteY2-156" fmla="*/ 573994 h 573994"/>
                    <a:gd name="connsiteX3-157" fmla="*/ 4763 w 1478558"/>
                    <a:gd name="connsiteY3-158" fmla="*/ 116794 h 573994"/>
                    <a:gd name="connsiteX4-159" fmla="*/ 0 w 1478558"/>
                    <a:gd name="connsiteY4-160" fmla="*/ 6683 h 573994"/>
                    <a:gd name="connsiteX0-161" fmla="*/ 0 w 1478558"/>
                    <a:gd name="connsiteY0-162" fmla="*/ 7185 h 574496"/>
                    <a:gd name="connsiteX1-163" fmla="*/ 1478558 w 1478558"/>
                    <a:gd name="connsiteY1-164" fmla="*/ 488199 h 574496"/>
                    <a:gd name="connsiteX2-165" fmla="*/ 1445221 w 1478558"/>
                    <a:gd name="connsiteY2-166" fmla="*/ 574496 h 574496"/>
                    <a:gd name="connsiteX3-167" fmla="*/ 4763 w 1478558"/>
                    <a:gd name="connsiteY3-168" fmla="*/ 117296 h 574496"/>
                    <a:gd name="connsiteX4-169" fmla="*/ 0 w 1478558"/>
                    <a:gd name="connsiteY4-170" fmla="*/ 7185 h 574496"/>
                    <a:gd name="connsiteX0-171" fmla="*/ 0 w 1478558"/>
                    <a:gd name="connsiteY0-172" fmla="*/ 7185 h 576878"/>
                    <a:gd name="connsiteX1-173" fmla="*/ 1478558 w 1478558"/>
                    <a:gd name="connsiteY1-174" fmla="*/ 488199 h 576878"/>
                    <a:gd name="connsiteX2-175" fmla="*/ 1464271 w 1478558"/>
                    <a:gd name="connsiteY2-176" fmla="*/ 576878 h 576878"/>
                    <a:gd name="connsiteX3-177" fmla="*/ 4763 w 1478558"/>
                    <a:gd name="connsiteY3-178" fmla="*/ 117296 h 576878"/>
                    <a:gd name="connsiteX4-179" fmla="*/ 0 w 1478558"/>
                    <a:gd name="connsiteY4-180" fmla="*/ 7185 h 576878"/>
                    <a:gd name="connsiteX0-181" fmla="*/ 0 w 1478558"/>
                    <a:gd name="connsiteY0-182" fmla="*/ 7376 h 577069"/>
                    <a:gd name="connsiteX1-183" fmla="*/ 1478558 w 1478558"/>
                    <a:gd name="connsiteY1-184" fmla="*/ 483627 h 577069"/>
                    <a:gd name="connsiteX2-185" fmla="*/ 1464271 w 1478558"/>
                    <a:gd name="connsiteY2-186" fmla="*/ 577069 h 577069"/>
                    <a:gd name="connsiteX3-187" fmla="*/ 4763 w 1478558"/>
                    <a:gd name="connsiteY3-188" fmla="*/ 117487 h 577069"/>
                    <a:gd name="connsiteX4-189" fmla="*/ 0 w 1478558"/>
                    <a:gd name="connsiteY4-190" fmla="*/ 7376 h 577069"/>
                    <a:gd name="connsiteX0-191" fmla="*/ 0 w 1478558"/>
                    <a:gd name="connsiteY0-192" fmla="*/ 6934 h 576627"/>
                    <a:gd name="connsiteX1-193" fmla="*/ 1478558 w 1478558"/>
                    <a:gd name="connsiteY1-194" fmla="*/ 483185 h 576627"/>
                    <a:gd name="connsiteX2-195" fmla="*/ 1464271 w 1478558"/>
                    <a:gd name="connsiteY2-196" fmla="*/ 576627 h 576627"/>
                    <a:gd name="connsiteX3-197" fmla="*/ 4763 w 1478558"/>
                    <a:gd name="connsiteY3-198" fmla="*/ 117045 h 576627"/>
                    <a:gd name="connsiteX4-199" fmla="*/ 0 w 1478558"/>
                    <a:gd name="connsiteY4-200" fmla="*/ 6934 h 576627"/>
                    <a:gd name="connsiteX0-201" fmla="*/ 0 w 1478558"/>
                    <a:gd name="connsiteY0-202" fmla="*/ 6934 h 576627"/>
                    <a:gd name="connsiteX1-203" fmla="*/ 1478558 w 1478558"/>
                    <a:gd name="connsiteY1-204" fmla="*/ 483185 h 576627"/>
                    <a:gd name="connsiteX2-205" fmla="*/ 1464271 w 1478558"/>
                    <a:gd name="connsiteY2-206" fmla="*/ 576627 h 576627"/>
                    <a:gd name="connsiteX3-207" fmla="*/ 23813 w 1478558"/>
                    <a:gd name="connsiteY3-208" fmla="*/ 112283 h 576627"/>
                    <a:gd name="connsiteX4-209" fmla="*/ 0 w 1478558"/>
                    <a:gd name="connsiteY4-210" fmla="*/ 6934 h 576627"/>
                    <a:gd name="connsiteX0-211" fmla="*/ 0 w 1473795"/>
                    <a:gd name="connsiteY0-212" fmla="*/ 6934 h 576627"/>
                    <a:gd name="connsiteX1-213" fmla="*/ 1473795 w 1473795"/>
                    <a:gd name="connsiteY1-214" fmla="*/ 483185 h 576627"/>
                    <a:gd name="connsiteX2-215" fmla="*/ 1459508 w 1473795"/>
                    <a:gd name="connsiteY2-216" fmla="*/ 576627 h 576627"/>
                    <a:gd name="connsiteX3-217" fmla="*/ 19050 w 1473795"/>
                    <a:gd name="connsiteY3-218" fmla="*/ 112283 h 576627"/>
                    <a:gd name="connsiteX4-219" fmla="*/ 0 w 1473795"/>
                    <a:gd name="connsiteY4-220" fmla="*/ 6934 h 576627"/>
                    <a:gd name="connsiteX0-221" fmla="*/ 0 w 1473795"/>
                    <a:gd name="connsiteY0-222" fmla="*/ 7206 h 569755"/>
                    <a:gd name="connsiteX1-223" fmla="*/ 1473795 w 1473795"/>
                    <a:gd name="connsiteY1-224" fmla="*/ 476313 h 569755"/>
                    <a:gd name="connsiteX2-225" fmla="*/ 1459508 w 1473795"/>
                    <a:gd name="connsiteY2-226" fmla="*/ 569755 h 569755"/>
                    <a:gd name="connsiteX3-227" fmla="*/ 19050 w 1473795"/>
                    <a:gd name="connsiteY3-228" fmla="*/ 105411 h 569755"/>
                    <a:gd name="connsiteX4-229" fmla="*/ 0 w 1473795"/>
                    <a:gd name="connsiteY4-230" fmla="*/ 7206 h 569755"/>
                    <a:gd name="connsiteX0-231" fmla="*/ 0 w 1473795"/>
                    <a:gd name="connsiteY0-232" fmla="*/ 12924 h 575473"/>
                    <a:gd name="connsiteX1-233" fmla="*/ 1473795 w 1473795"/>
                    <a:gd name="connsiteY1-234" fmla="*/ 482031 h 575473"/>
                    <a:gd name="connsiteX2-235" fmla="*/ 1459508 w 1473795"/>
                    <a:gd name="connsiteY2-236" fmla="*/ 575473 h 575473"/>
                    <a:gd name="connsiteX3-237" fmla="*/ 19050 w 1473795"/>
                    <a:gd name="connsiteY3-238" fmla="*/ 111129 h 575473"/>
                    <a:gd name="connsiteX4-239" fmla="*/ 0 w 1473795"/>
                    <a:gd name="connsiteY4-240" fmla="*/ 12924 h 575473"/>
                    <a:gd name="connsiteX0-241" fmla="*/ 0 w 1473795"/>
                    <a:gd name="connsiteY0-242" fmla="*/ 13093 h 575642"/>
                    <a:gd name="connsiteX1-243" fmla="*/ 1473795 w 1473795"/>
                    <a:gd name="connsiteY1-244" fmla="*/ 479298 h 575642"/>
                    <a:gd name="connsiteX2-245" fmla="*/ 1459508 w 1473795"/>
                    <a:gd name="connsiteY2-246" fmla="*/ 575642 h 575642"/>
                    <a:gd name="connsiteX3-247" fmla="*/ 19050 w 1473795"/>
                    <a:gd name="connsiteY3-248" fmla="*/ 111298 h 575642"/>
                    <a:gd name="connsiteX4-249" fmla="*/ 0 w 1473795"/>
                    <a:gd name="connsiteY4-250" fmla="*/ 13093 h 5756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73795" h="575642">
                      <a:moveTo>
                        <a:pt x="0" y="13093"/>
                      </a:moveTo>
                      <a:cubicBezTo>
                        <a:pt x="521429" y="-45644"/>
                        <a:pt x="1021424" y="90360"/>
                        <a:pt x="1473795" y="479298"/>
                      </a:cubicBezTo>
                      <a:lnTo>
                        <a:pt x="1459508" y="575642"/>
                      </a:lnTo>
                      <a:cubicBezTo>
                        <a:pt x="935699" y="139872"/>
                        <a:pt x="447609" y="54149"/>
                        <a:pt x="19050" y="111298"/>
                      </a:cubicBezTo>
                      <a:lnTo>
                        <a:pt x="0" y="13093"/>
                      </a:lnTo>
                      <a:close/>
                    </a:path>
                  </a:pathLst>
                </a:custGeom>
                <a:gradFill>
                  <a:gsLst>
                    <a:gs pos="24000">
                      <a:schemeClr val="bg2">
                        <a:lumMod val="83000"/>
                      </a:schemeClr>
                    </a:gs>
                    <a:gs pos="100000">
                      <a:schemeClr val="tx2"/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7" name="矩形 3"/>
                <p:cNvSpPr/>
                <p:nvPr/>
              </p:nvSpPr>
              <p:spPr>
                <a:xfrm>
                  <a:off x="3796779" y="3026840"/>
                  <a:ext cx="648642" cy="472060"/>
                </a:xfrm>
                <a:custGeom>
                  <a:avLst/>
                  <a:gdLst>
                    <a:gd name="connsiteX0" fmla="*/ 0 w 720080"/>
                    <a:gd name="connsiteY0" fmla="*/ 0 h 72008"/>
                    <a:gd name="connsiteX1" fmla="*/ 720080 w 720080"/>
                    <a:gd name="connsiteY1" fmla="*/ 0 h 72008"/>
                    <a:gd name="connsiteX2" fmla="*/ 720080 w 720080"/>
                    <a:gd name="connsiteY2" fmla="*/ 72008 h 72008"/>
                    <a:gd name="connsiteX3" fmla="*/ 0 w 720080"/>
                    <a:gd name="connsiteY3" fmla="*/ 72008 h 72008"/>
                    <a:gd name="connsiteX4" fmla="*/ 0 w 720080"/>
                    <a:gd name="connsiteY4" fmla="*/ 0 h 72008"/>
                    <a:gd name="connsiteX0-1" fmla="*/ 0 w 1241573"/>
                    <a:gd name="connsiteY0-2" fmla="*/ 481013 h 553021"/>
                    <a:gd name="connsiteX1-3" fmla="*/ 1241573 w 1241573"/>
                    <a:gd name="connsiteY1-4" fmla="*/ 0 h 553021"/>
                    <a:gd name="connsiteX2-5" fmla="*/ 720080 w 1241573"/>
                    <a:gd name="connsiteY2-6" fmla="*/ 553021 h 553021"/>
                    <a:gd name="connsiteX3-7" fmla="*/ 0 w 1241573"/>
                    <a:gd name="connsiteY3-8" fmla="*/ 553021 h 553021"/>
                    <a:gd name="connsiteX4-9" fmla="*/ 0 w 1241573"/>
                    <a:gd name="connsiteY4-10" fmla="*/ 481013 h 553021"/>
                    <a:gd name="connsiteX0-11" fmla="*/ 0 w 1246336"/>
                    <a:gd name="connsiteY0-12" fmla="*/ 481013 h 553021"/>
                    <a:gd name="connsiteX1-13" fmla="*/ 1241573 w 1246336"/>
                    <a:gd name="connsiteY1-14" fmla="*/ 0 h 553021"/>
                    <a:gd name="connsiteX2-15" fmla="*/ 1246336 w 1246336"/>
                    <a:gd name="connsiteY2-16" fmla="*/ 81533 h 553021"/>
                    <a:gd name="connsiteX3-17" fmla="*/ 0 w 1246336"/>
                    <a:gd name="connsiteY3-18" fmla="*/ 553021 h 553021"/>
                    <a:gd name="connsiteX4-19" fmla="*/ 0 w 1246336"/>
                    <a:gd name="connsiteY4-20" fmla="*/ 481013 h 553021"/>
                    <a:gd name="connsiteX0-21" fmla="*/ 0 w 1246336"/>
                    <a:gd name="connsiteY0-22" fmla="*/ 481013 h 595884"/>
                    <a:gd name="connsiteX1-23" fmla="*/ 1241573 w 1246336"/>
                    <a:gd name="connsiteY1-24" fmla="*/ 0 h 595884"/>
                    <a:gd name="connsiteX2-25" fmla="*/ 1246336 w 1246336"/>
                    <a:gd name="connsiteY2-26" fmla="*/ 81533 h 595884"/>
                    <a:gd name="connsiteX3-27" fmla="*/ 19050 w 1246336"/>
                    <a:gd name="connsiteY3-28" fmla="*/ 595884 h 595884"/>
                    <a:gd name="connsiteX4-29" fmla="*/ 0 w 1246336"/>
                    <a:gd name="connsiteY4-30" fmla="*/ 481013 h 595884"/>
                    <a:gd name="connsiteX0-31" fmla="*/ 0 w 1246336"/>
                    <a:gd name="connsiteY0-32" fmla="*/ 481013 h 481013"/>
                    <a:gd name="connsiteX1-33" fmla="*/ 1241573 w 1246336"/>
                    <a:gd name="connsiteY1-34" fmla="*/ 0 h 481013"/>
                    <a:gd name="connsiteX2-35" fmla="*/ 1246336 w 1246336"/>
                    <a:gd name="connsiteY2-36" fmla="*/ 81533 h 481013"/>
                    <a:gd name="connsiteX3-37" fmla="*/ 585788 w 1246336"/>
                    <a:gd name="connsiteY3-38" fmla="*/ 462534 h 481013"/>
                    <a:gd name="connsiteX4-39" fmla="*/ 0 w 1246336"/>
                    <a:gd name="connsiteY4-40" fmla="*/ 481013 h 481013"/>
                    <a:gd name="connsiteX0-41" fmla="*/ 26193 w 660548"/>
                    <a:gd name="connsiteY0-42" fmla="*/ 373856 h 462534"/>
                    <a:gd name="connsiteX1-43" fmla="*/ 655785 w 660548"/>
                    <a:gd name="connsiteY1-44" fmla="*/ 0 h 462534"/>
                    <a:gd name="connsiteX2-45" fmla="*/ 660548 w 660548"/>
                    <a:gd name="connsiteY2-46" fmla="*/ 81533 h 462534"/>
                    <a:gd name="connsiteX3-47" fmla="*/ 0 w 660548"/>
                    <a:gd name="connsiteY3-48" fmla="*/ 462534 h 462534"/>
                    <a:gd name="connsiteX4-49" fmla="*/ 26193 w 660548"/>
                    <a:gd name="connsiteY4-50" fmla="*/ 373856 h 462534"/>
                    <a:gd name="connsiteX0-51" fmla="*/ 38099 w 672454"/>
                    <a:gd name="connsiteY0-52" fmla="*/ 373856 h 460153"/>
                    <a:gd name="connsiteX1-53" fmla="*/ 667691 w 672454"/>
                    <a:gd name="connsiteY1-54" fmla="*/ 0 h 460153"/>
                    <a:gd name="connsiteX2-55" fmla="*/ 672454 w 672454"/>
                    <a:gd name="connsiteY2-56" fmla="*/ 81533 h 460153"/>
                    <a:gd name="connsiteX3-57" fmla="*/ 0 w 672454"/>
                    <a:gd name="connsiteY3-58" fmla="*/ 460153 h 460153"/>
                    <a:gd name="connsiteX4-59" fmla="*/ 38099 w 672454"/>
                    <a:gd name="connsiteY4-60" fmla="*/ 373856 h 460153"/>
                    <a:gd name="connsiteX0-61" fmla="*/ 14287 w 648642"/>
                    <a:gd name="connsiteY0-62" fmla="*/ 373856 h 460153"/>
                    <a:gd name="connsiteX1-63" fmla="*/ 643879 w 648642"/>
                    <a:gd name="connsiteY1-64" fmla="*/ 0 h 460153"/>
                    <a:gd name="connsiteX2-65" fmla="*/ 648642 w 648642"/>
                    <a:gd name="connsiteY2-66" fmla="*/ 81533 h 460153"/>
                    <a:gd name="connsiteX3-67" fmla="*/ 0 w 648642"/>
                    <a:gd name="connsiteY3-68" fmla="*/ 460153 h 460153"/>
                    <a:gd name="connsiteX4-69" fmla="*/ 14287 w 648642"/>
                    <a:gd name="connsiteY4-70" fmla="*/ 373856 h 460153"/>
                    <a:gd name="connsiteX0-71" fmla="*/ 19050 w 653405"/>
                    <a:gd name="connsiteY0-72" fmla="*/ 373856 h 472060"/>
                    <a:gd name="connsiteX1-73" fmla="*/ 648642 w 653405"/>
                    <a:gd name="connsiteY1-74" fmla="*/ 0 h 472060"/>
                    <a:gd name="connsiteX2-75" fmla="*/ 653405 w 653405"/>
                    <a:gd name="connsiteY2-76" fmla="*/ 81533 h 472060"/>
                    <a:gd name="connsiteX3-77" fmla="*/ 0 w 653405"/>
                    <a:gd name="connsiteY3-78" fmla="*/ 472060 h 472060"/>
                    <a:gd name="connsiteX4-79" fmla="*/ 19050 w 653405"/>
                    <a:gd name="connsiteY4-80" fmla="*/ 373856 h 472060"/>
                    <a:gd name="connsiteX0-81" fmla="*/ 19050 w 648642"/>
                    <a:gd name="connsiteY0-82" fmla="*/ 373856 h 472060"/>
                    <a:gd name="connsiteX1-83" fmla="*/ 648642 w 648642"/>
                    <a:gd name="connsiteY1-84" fmla="*/ 0 h 472060"/>
                    <a:gd name="connsiteX2-85" fmla="*/ 620068 w 648642"/>
                    <a:gd name="connsiteY2-86" fmla="*/ 83915 h 472060"/>
                    <a:gd name="connsiteX3-87" fmla="*/ 0 w 648642"/>
                    <a:gd name="connsiteY3-88" fmla="*/ 472060 h 472060"/>
                    <a:gd name="connsiteX4-89" fmla="*/ 19050 w 648642"/>
                    <a:gd name="connsiteY4-90" fmla="*/ 373856 h 472060"/>
                    <a:gd name="connsiteX0-91" fmla="*/ 1633 w 648642"/>
                    <a:gd name="connsiteY0-92" fmla="*/ 388370 h 472060"/>
                    <a:gd name="connsiteX1-93" fmla="*/ 648642 w 648642"/>
                    <a:gd name="connsiteY1-94" fmla="*/ 0 h 472060"/>
                    <a:gd name="connsiteX2-95" fmla="*/ 620068 w 648642"/>
                    <a:gd name="connsiteY2-96" fmla="*/ 83915 h 472060"/>
                    <a:gd name="connsiteX3-97" fmla="*/ 0 w 648642"/>
                    <a:gd name="connsiteY3-98" fmla="*/ 472060 h 472060"/>
                    <a:gd name="connsiteX4-99" fmla="*/ 1633 w 648642"/>
                    <a:gd name="connsiteY4-100" fmla="*/ 388370 h 472060"/>
                    <a:gd name="connsiteX0-101" fmla="*/ 7439 w 648642"/>
                    <a:gd name="connsiteY0-102" fmla="*/ 385467 h 472060"/>
                    <a:gd name="connsiteX1-103" fmla="*/ 648642 w 648642"/>
                    <a:gd name="connsiteY1-104" fmla="*/ 0 h 472060"/>
                    <a:gd name="connsiteX2-105" fmla="*/ 620068 w 648642"/>
                    <a:gd name="connsiteY2-106" fmla="*/ 83915 h 472060"/>
                    <a:gd name="connsiteX3-107" fmla="*/ 0 w 648642"/>
                    <a:gd name="connsiteY3-108" fmla="*/ 472060 h 472060"/>
                    <a:gd name="connsiteX4-109" fmla="*/ 7439 w 648642"/>
                    <a:gd name="connsiteY4-110" fmla="*/ 385467 h 4720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48642" h="472060">
                      <a:moveTo>
                        <a:pt x="7439" y="385467"/>
                      </a:moveTo>
                      <a:lnTo>
                        <a:pt x="648642" y="0"/>
                      </a:lnTo>
                      <a:lnTo>
                        <a:pt x="620068" y="83915"/>
                      </a:lnTo>
                      <a:lnTo>
                        <a:pt x="0" y="472060"/>
                      </a:lnTo>
                      <a:cubicBezTo>
                        <a:pt x="544" y="444163"/>
                        <a:pt x="6895" y="413364"/>
                        <a:pt x="7439" y="38546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88000"/>
                        <a:lumOff val="12000"/>
                      </a:schemeClr>
                    </a:gs>
                    <a:gs pos="31000">
                      <a:schemeClr val="tx2">
                        <a:lumMod val="69000"/>
                        <a:lumOff val="31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8" name="矩形 1"/>
                <p:cNvSpPr/>
                <p:nvPr/>
              </p:nvSpPr>
              <p:spPr>
                <a:xfrm>
                  <a:off x="2329359" y="2636324"/>
                  <a:ext cx="2117675" cy="779904"/>
                </a:xfrm>
                <a:custGeom>
                  <a:avLst/>
                  <a:gdLst>
                    <a:gd name="connsiteX0" fmla="*/ 0 w 1296144"/>
                    <a:gd name="connsiteY0" fmla="*/ 0 h 648072"/>
                    <a:gd name="connsiteX1" fmla="*/ 1296144 w 1296144"/>
                    <a:gd name="connsiteY1" fmla="*/ 0 h 648072"/>
                    <a:gd name="connsiteX2" fmla="*/ 1296144 w 1296144"/>
                    <a:gd name="connsiteY2" fmla="*/ 648072 h 648072"/>
                    <a:gd name="connsiteX3" fmla="*/ 0 w 1296144"/>
                    <a:gd name="connsiteY3" fmla="*/ 648072 h 648072"/>
                    <a:gd name="connsiteX4" fmla="*/ 0 w 1296144"/>
                    <a:gd name="connsiteY4" fmla="*/ 0 h 648072"/>
                    <a:gd name="connsiteX0-1" fmla="*/ 802481 w 2098625"/>
                    <a:gd name="connsiteY0-2" fmla="*/ 0 h 648072"/>
                    <a:gd name="connsiteX1-3" fmla="*/ 2098625 w 2098625"/>
                    <a:gd name="connsiteY1-4" fmla="*/ 0 h 648072"/>
                    <a:gd name="connsiteX2-5" fmla="*/ 2098625 w 2098625"/>
                    <a:gd name="connsiteY2-6" fmla="*/ 648072 h 648072"/>
                    <a:gd name="connsiteX3-7" fmla="*/ 0 w 2098625"/>
                    <a:gd name="connsiteY3-8" fmla="*/ 219447 h 648072"/>
                    <a:gd name="connsiteX4-9" fmla="*/ 802481 w 2098625"/>
                    <a:gd name="connsiteY4-10" fmla="*/ 0 h 648072"/>
                    <a:gd name="connsiteX0-11" fmla="*/ 969169 w 2098625"/>
                    <a:gd name="connsiteY0-12" fmla="*/ 0 h 721891"/>
                    <a:gd name="connsiteX1-13" fmla="*/ 2098625 w 2098625"/>
                    <a:gd name="connsiteY1-14" fmla="*/ 73819 h 721891"/>
                    <a:gd name="connsiteX2-15" fmla="*/ 2098625 w 2098625"/>
                    <a:gd name="connsiteY2-16" fmla="*/ 721891 h 721891"/>
                    <a:gd name="connsiteX3-17" fmla="*/ 0 w 2098625"/>
                    <a:gd name="connsiteY3-18" fmla="*/ 293266 h 721891"/>
                    <a:gd name="connsiteX4-19" fmla="*/ 969169 w 2098625"/>
                    <a:gd name="connsiteY4-20" fmla="*/ 0 h 721891"/>
                    <a:gd name="connsiteX0-21" fmla="*/ 969169 w 2098625"/>
                    <a:gd name="connsiteY0-22" fmla="*/ 0 h 764754"/>
                    <a:gd name="connsiteX1-23" fmla="*/ 2098625 w 2098625"/>
                    <a:gd name="connsiteY1-24" fmla="*/ 73819 h 764754"/>
                    <a:gd name="connsiteX2-25" fmla="*/ 1491407 w 2098625"/>
                    <a:gd name="connsiteY2-26" fmla="*/ 764754 h 764754"/>
                    <a:gd name="connsiteX3-27" fmla="*/ 0 w 2098625"/>
                    <a:gd name="connsiteY3-28" fmla="*/ 293266 h 764754"/>
                    <a:gd name="connsiteX4-29" fmla="*/ 969169 w 2098625"/>
                    <a:gd name="connsiteY4-30" fmla="*/ 0 h 764754"/>
                    <a:gd name="connsiteX0-31" fmla="*/ 969169 w 2101006"/>
                    <a:gd name="connsiteY0-32" fmla="*/ 0 h 764754"/>
                    <a:gd name="connsiteX1-33" fmla="*/ 2101006 w 2101006"/>
                    <a:gd name="connsiteY1-34" fmla="*/ 390526 h 764754"/>
                    <a:gd name="connsiteX2-35" fmla="*/ 1491407 w 2101006"/>
                    <a:gd name="connsiteY2-36" fmla="*/ 764754 h 764754"/>
                    <a:gd name="connsiteX3-37" fmla="*/ 0 w 2101006"/>
                    <a:gd name="connsiteY3-38" fmla="*/ 293266 h 764754"/>
                    <a:gd name="connsiteX4-39" fmla="*/ 969169 w 2101006"/>
                    <a:gd name="connsiteY4-40" fmla="*/ 0 h 764754"/>
                    <a:gd name="connsiteX0-41" fmla="*/ 969169 w 2101006"/>
                    <a:gd name="connsiteY0-42" fmla="*/ 0 h 764754"/>
                    <a:gd name="connsiteX1-43" fmla="*/ 2101006 w 2101006"/>
                    <a:gd name="connsiteY1-44" fmla="*/ 390526 h 764754"/>
                    <a:gd name="connsiteX2-45" fmla="*/ 1491407 w 2101006"/>
                    <a:gd name="connsiteY2-46" fmla="*/ 764754 h 764754"/>
                    <a:gd name="connsiteX3-47" fmla="*/ 0 w 2101006"/>
                    <a:gd name="connsiteY3-48" fmla="*/ 293266 h 764754"/>
                    <a:gd name="connsiteX4-49" fmla="*/ 969169 w 2101006"/>
                    <a:gd name="connsiteY4-50" fmla="*/ 0 h 764754"/>
                    <a:gd name="connsiteX0-51" fmla="*/ 969169 w 2101006"/>
                    <a:gd name="connsiteY0-52" fmla="*/ 2072 h 766826"/>
                    <a:gd name="connsiteX1-53" fmla="*/ 2101006 w 2101006"/>
                    <a:gd name="connsiteY1-54" fmla="*/ 392598 h 766826"/>
                    <a:gd name="connsiteX2-55" fmla="*/ 1491407 w 2101006"/>
                    <a:gd name="connsiteY2-56" fmla="*/ 766826 h 766826"/>
                    <a:gd name="connsiteX3-57" fmla="*/ 0 w 2101006"/>
                    <a:gd name="connsiteY3-58" fmla="*/ 295338 h 766826"/>
                    <a:gd name="connsiteX4-59" fmla="*/ 969169 w 2101006"/>
                    <a:gd name="connsiteY4-60" fmla="*/ 2072 h 766826"/>
                    <a:gd name="connsiteX0-61" fmla="*/ 969169 w 2117675"/>
                    <a:gd name="connsiteY0-62" fmla="*/ 2158 h 766912"/>
                    <a:gd name="connsiteX1-63" fmla="*/ 2117675 w 2117675"/>
                    <a:gd name="connsiteY1-64" fmla="*/ 387922 h 766912"/>
                    <a:gd name="connsiteX2-65" fmla="*/ 1491407 w 2117675"/>
                    <a:gd name="connsiteY2-66" fmla="*/ 766912 h 766912"/>
                    <a:gd name="connsiteX3-67" fmla="*/ 0 w 2117675"/>
                    <a:gd name="connsiteY3-68" fmla="*/ 295424 h 766912"/>
                    <a:gd name="connsiteX4-69" fmla="*/ 969169 w 2117675"/>
                    <a:gd name="connsiteY4-70" fmla="*/ 2158 h 766912"/>
                    <a:gd name="connsiteX0-71" fmla="*/ 969169 w 2117675"/>
                    <a:gd name="connsiteY0-72" fmla="*/ 2158 h 771675"/>
                    <a:gd name="connsiteX1-73" fmla="*/ 2117675 w 2117675"/>
                    <a:gd name="connsiteY1-74" fmla="*/ 387922 h 771675"/>
                    <a:gd name="connsiteX2-75" fmla="*/ 1481882 w 2117675"/>
                    <a:gd name="connsiteY2-76" fmla="*/ 771675 h 771675"/>
                    <a:gd name="connsiteX3-77" fmla="*/ 0 w 2117675"/>
                    <a:gd name="connsiteY3-78" fmla="*/ 295424 h 771675"/>
                    <a:gd name="connsiteX4-79" fmla="*/ 969169 w 2117675"/>
                    <a:gd name="connsiteY4-80" fmla="*/ 2158 h 771675"/>
                    <a:gd name="connsiteX0-81" fmla="*/ 969169 w 2117675"/>
                    <a:gd name="connsiteY0-82" fmla="*/ 2158 h 771675"/>
                    <a:gd name="connsiteX1-83" fmla="*/ 2117675 w 2117675"/>
                    <a:gd name="connsiteY1-84" fmla="*/ 387922 h 771675"/>
                    <a:gd name="connsiteX2-85" fmla="*/ 1481882 w 2117675"/>
                    <a:gd name="connsiteY2-86" fmla="*/ 771675 h 771675"/>
                    <a:gd name="connsiteX3-87" fmla="*/ 0 w 2117675"/>
                    <a:gd name="connsiteY3-88" fmla="*/ 295424 h 771675"/>
                    <a:gd name="connsiteX4-89" fmla="*/ 969169 w 2117675"/>
                    <a:gd name="connsiteY4-90" fmla="*/ 2158 h 771675"/>
                    <a:gd name="connsiteX0-91" fmla="*/ 969169 w 2117675"/>
                    <a:gd name="connsiteY0-92" fmla="*/ 2158 h 771675"/>
                    <a:gd name="connsiteX1-93" fmla="*/ 2117675 w 2117675"/>
                    <a:gd name="connsiteY1-94" fmla="*/ 387922 h 771675"/>
                    <a:gd name="connsiteX2-95" fmla="*/ 1481882 w 2117675"/>
                    <a:gd name="connsiteY2-96" fmla="*/ 771675 h 771675"/>
                    <a:gd name="connsiteX3-97" fmla="*/ 0 w 2117675"/>
                    <a:gd name="connsiteY3-98" fmla="*/ 295424 h 771675"/>
                    <a:gd name="connsiteX4-99" fmla="*/ 969169 w 2117675"/>
                    <a:gd name="connsiteY4-100" fmla="*/ 2158 h 771675"/>
                    <a:gd name="connsiteX0-101" fmla="*/ 969169 w 2117675"/>
                    <a:gd name="connsiteY0-102" fmla="*/ 2158 h 776438"/>
                    <a:gd name="connsiteX1-103" fmla="*/ 2117675 w 2117675"/>
                    <a:gd name="connsiteY1-104" fmla="*/ 387922 h 776438"/>
                    <a:gd name="connsiteX2-105" fmla="*/ 1477119 w 2117675"/>
                    <a:gd name="connsiteY2-106" fmla="*/ 776438 h 776438"/>
                    <a:gd name="connsiteX3-107" fmla="*/ 0 w 2117675"/>
                    <a:gd name="connsiteY3-108" fmla="*/ 295424 h 776438"/>
                    <a:gd name="connsiteX4-109" fmla="*/ 969169 w 2117675"/>
                    <a:gd name="connsiteY4-110" fmla="*/ 2158 h 776438"/>
                    <a:gd name="connsiteX0-111" fmla="*/ 969169 w 2117675"/>
                    <a:gd name="connsiteY0-112" fmla="*/ 2158 h 776438"/>
                    <a:gd name="connsiteX1-113" fmla="*/ 2117675 w 2117675"/>
                    <a:gd name="connsiteY1-114" fmla="*/ 387922 h 776438"/>
                    <a:gd name="connsiteX2-115" fmla="*/ 1477119 w 2117675"/>
                    <a:gd name="connsiteY2-116" fmla="*/ 776438 h 776438"/>
                    <a:gd name="connsiteX3-117" fmla="*/ 0 w 2117675"/>
                    <a:gd name="connsiteY3-118" fmla="*/ 295424 h 776438"/>
                    <a:gd name="connsiteX4-119" fmla="*/ 969169 w 2117675"/>
                    <a:gd name="connsiteY4-120" fmla="*/ 2158 h 776438"/>
                    <a:gd name="connsiteX0-121" fmla="*/ 969169 w 2117675"/>
                    <a:gd name="connsiteY0-122" fmla="*/ 2158 h 776438"/>
                    <a:gd name="connsiteX1-123" fmla="*/ 2117675 w 2117675"/>
                    <a:gd name="connsiteY1-124" fmla="*/ 387922 h 776438"/>
                    <a:gd name="connsiteX2-125" fmla="*/ 1477119 w 2117675"/>
                    <a:gd name="connsiteY2-126" fmla="*/ 776438 h 776438"/>
                    <a:gd name="connsiteX3-127" fmla="*/ 0 w 2117675"/>
                    <a:gd name="connsiteY3-128" fmla="*/ 295424 h 776438"/>
                    <a:gd name="connsiteX4-129" fmla="*/ 969169 w 2117675"/>
                    <a:gd name="connsiteY4-130" fmla="*/ 2158 h 776438"/>
                    <a:gd name="connsiteX0-131" fmla="*/ 969169 w 2117675"/>
                    <a:gd name="connsiteY0-132" fmla="*/ 5624 h 779904"/>
                    <a:gd name="connsiteX1-133" fmla="*/ 2117675 w 2117675"/>
                    <a:gd name="connsiteY1-134" fmla="*/ 391388 h 779904"/>
                    <a:gd name="connsiteX2-135" fmla="*/ 1477119 w 2117675"/>
                    <a:gd name="connsiteY2-136" fmla="*/ 779904 h 779904"/>
                    <a:gd name="connsiteX3-137" fmla="*/ 0 w 2117675"/>
                    <a:gd name="connsiteY3-138" fmla="*/ 298890 h 779904"/>
                    <a:gd name="connsiteX4-139" fmla="*/ 969169 w 2117675"/>
                    <a:gd name="connsiteY4-140" fmla="*/ 5624 h 77990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2117675" h="779904">
                      <a:moveTo>
                        <a:pt x="969169" y="5624"/>
                      </a:moveTo>
                      <a:cubicBezTo>
                        <a:pt x="1517897" y="-26125"/>
                        <a:pt x="1745159" y="73095"/>
                        <a:pt x="2117675" y="391388"/>
                      </a:cubicBezTo>
                      <a:lnTo>
                        <a:pt x="1477119" y="779904"/>
                      </a:lnTo>
                      <a:cubicBezTo>
                        <a:pt x="1078408" y="399698"/>
                        <a:pt x="563017" y="245709"/>
                        <a:pt x="0" y="298890"/>
                      </a:cubicBezTo>
                      <a:lnTo>
                        <a:pt x="969169" y="5624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chemeClr val="bg2"/>
                    </a:gs>
                    <a:gs pos="100000">
                      <a:schemeClr val="tx2"/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5" name="矩形 1"/>
              <p:cNvSpPr/>
              <p:nvPr/>
            </p:nvSpPr>
            <p:spPr>
              <a:xfrm>
                <a:off x="2323409" y="2636324"/>
                <a:ext cx="1847864" cy="779904"/>
              </a:xfrm>
              <a:custGeom>
                <a:avLst/>
                <a:gdLst/>
                <a:ahLst/>
                <a:cxnLst/>
                <a:rect l="l" t="t" r="r" b="b"/>
                <a:pathLst>
                  <a:path w="1847864" h="779904">
                    <a:moveTo>
                      <a:pt x="1160785" y="29"/>
                    </a:moveTo>
                    <a:cubicBezTo>
                      <a:pt x="1384664" y="1145"/>
                      <a:pt x="1550251" y="33714"/>
                      <a:pt x="1705539" y="108358"/>
                    </a:cubicBezTo>
                    <a:cubicBezTo>
                      <a:pt x="1711932" y="267614"/>
                      <a:pt x="1762280" y="418728"/>
                      <a:pt x="1847864" y="555036"/>
                    </a:cubicBezTo>
                    <a:lnTo>
                      <a:pt x="1477119" y="779904"/>
                    </a:lnTo>
                    <a:cubicBezTo>
                      <a:pt x="1078408" y="399698"/>
                      <a:pt x="563017" y="245709"/>
                      <a:pt x="0" y="298890"/>
                    </a:cubicBezTo>
                    <a:lnTo>
                      <a:pt x="969169" y="5624"/>
                    </a:lnTo>
                    <a:cubicBezTo>
                      <a:pt x="1037760" y="1656"/>
                      <a:pt x="1101328" y="-267"/>
                      <a:pt x="1160785" y="29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3" name="TextBox 302"/>
            <p:cNvSpPr txBox="1"/>
            <p:nvPr/>
          </p:nvSpPr>
          <p:spPr>
            <a:xfrm>
              <a:off x="3883578" y="2807214"/>
              <a:ext cx="352900" cy="398991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4669728" y="2503634"/>
            <a:ext cx="1337011" cy="701901"/>
            <a:chOff x="4541381" y="2715766"/>
            <a:chExt cx="1448424" cy="760390"/>
          </a:xfrm>
        </p:grpSpPr>
        <p:grpSp>
          <p:nvGrpSpPr>
            <p:cNvPr id="310" name="组合 309"/>
            <p:cNvGrpSpPr/>
            <p:nvPr/>
          </p:nvGrpSpPr>
          <p:grpSpPr>
            <a:xfrm>
              <a:off x="4541381" y="2715766"/>
              <a:ext cx="1448424" cy="760390"/>
              <a:chOff x="3885010" y="3089595"/>
              <a:chExt cx="1802592" cy="946320"/>
            </a:xfrm>
            <a:effectLst>
              <a:outerShdw blurRad="292100" dist="419100" dir="654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2" name="矩形 2"/>
              <p:cNvSpPr/>
              <p:nvPr/>
            </p:nvSpPr>
            <p:spPr>
              <a:xfrm rot="2092662" flipV="1">
                <a:off x="3885010" y="3411305"/>
                <a:ext cx="1472564" cy="624610"/>
              </a:xfrm>
              <a:custGeom>
                <a:avLst/>
                <a:gdLst>
                  <a:gd name="connsiteX0" fmla="*/ 0 w 576064"/>
                  <a:gd name="connsiteY0" fmla="*/ 0 h 124398"/>
                  <a:gd name="connsiteX1" fmla="*/ 576064 w 576064"/>
                  <a:gd name="connsiteY1" fmla="*/ 0 h 124398"/>
                  <a:gd name="connsiteX2" fmla="*/ 576064 w 576064"/>
                  <a:gd name="connsiteY2" fmla="*/ 124398 h 124398"/>
                  <a:gd name="connsiteX3" fmla="*/ 0 w 576064"/>
                  <a:gd name="connsiteY3" fmla="*/ 124398 h 124398"/>
                  <a:gd name="connsiteX4" fmla="*/ 0 w 576064"/>
                  <a:gd name="connsiteY4" fmla="*/ 0 h 124398"/>
                  <a:gd name="connsiteX0-1" fmla="*/ 0 w 726083"/>
                  <a:gd name="connsiteY0-2" fmla="*/ 0 h 488730"/>
                  <a:gd name="connsiteX1-3" fmla="*/ 726083 w 726083"/>
                  <a:gd name="connsiteY1-4" fmla="*/ 364332 h 488730"/>
                  <a:gd name="connsiteX2-5" fmla="*/ 726083 w 726083"/>
                  <a:gd name="connsiteY2-6" fmla="*/ 488730 h 488730"/>
                  <a:gd name="connsiteX3-7" fmla="*/ 150019 w 726083"/>
                  <a:gd name="connsiteY3-8" fmla="*/ 488730 h 488730"/>
                  <a:gd name="connsiteX4-9" fmla="*/ 0 w 726083"/>
                  <a:gd name="connsiteY4-10" fmla="*/ 0 h 488730"/>
                  <a:gd name="connsiteX0-11" fmla="*/ 0 w 726083"/>
                  <a:gd name="connsiteY0-12" fmla="*/ 0 h 488730"/>
                  <a:gd name="connsiteX1-13" fmla="*/ 726083 w 726083"/>
                  <a:gd name="connsiteY1-14" fmla="*/ 364332 h 488730"/>
                  <a:gd name="connsiteX2-15" fmla="*/ 726083 w 726083"/>
                  <a:gd name="connsiteY2-16" fmla="*/ 488730 h 488730"/>
                  <a:gd name="connsiteX3-17" fmla="*/ 4763 w 726083"/>
                  <a:gd name="connsiteY3-18" fmla="*/ 110111 h 488730"/>
                  <a:gd name="connsiteX4-19" fmla="*/ 0 w 726083"/>
                  <a:gd name="connsiteY4-20" fmla="*/ 0 h 488730"/>
                  <a:gd name="connsiteX0-21" fmla="*/ 0 w 1478558"/>
                  <a:gd name="connsiteY0-22" fmla="*/ 0 h 488730"/>
                  <a:gd name="connsiteX1-23" fmla="*/ 1478558 w 1478558"/>
                  <a:gd name="connsiteY1-24" fmla="*/ 481014 h 488730"/>
                  <a:gd name="connsiteX2-25" fmla="*/ 726083 w 1478558"/>
                  <a:gd name="connsiteY2-26" fmla="*/ 488730 h 488730"/>
                  <a:gd name="connsiteX3-27" fmla="*/ 4763 w 1478558"/>
                  <a:gd name="connsiteY3-28" fmla="*/ 110111 h 488730"/>
                  <a:gd name="connsiteX4-29" fmla="*/ 0 w 1478558"/>
                  <a:gd name="connsiteY4-30" fmla="*/ 0 h 488730"/>
                  <a:gd name="connsiteX0-31" fmla="*/ 0 w 1483321"/>
                  <a:gd name="connsiteY0-32" fmla="*/ 0 h 562549"/>
                  <a:gd name="connsiteX1-33" fmla="*/ 1478558 w 1483321"/>
                  <a:gd name="connsiteY1-34" fmla="*/ 481014 h 562549"/>
                  <a:gd name="connsiteX2-35" fmla="*/ 1483321 w 1483321"/>
                  <a:gd name="connsiteY2-36" fmla="*/ 562549 h 562549"/>
                  <a:gd name="connsiteX3-37" fmla="*/ 4763 w 1483321"/>
                  <a:gd name="connsiteY3-38" fmla="*/ 110111 h 562549"/>
                  <a:gd name="connsiteX4-39" fmla="*/ 0 w 1483321"/>
                  <a:gd name="connsiteY4-40" fmla="*/ 0 h 562549"/>
                  <a:gd name="connsiteX0-41" fmla="*/ 0 w 1483321"/>
                  <a:gd name="connsiteY0-42" fmla="*/ 0 h 562549"/>
                  <a:gd name="connsiteX1-43" fmla="*/ 1478558 w 1483321"/>
                  <a:gd name="connsiteY1-44" fmla="*/ 481014 h 562549"/>
                  <a:gd name="connsiteX2-45" fmla="*/ 1483321 w 1483321"/>
                  <a:gd name="connsiteY2-46" fmla="*/ 562549 h 562549"/>
                  <a:gd name="connsiteX3-47" fmla="*/ 4763 w 1483321"/>
                  <a:gd name="connsiteY3-48" fmla="*/ 110111 h 562549"/>
                  <a:gd name="connsiteX4-49" fmla="*/ 0 w 1483321"/>
                  <a:gd name="connsiteY4-50" fmla="*/ 0 h 562549"/>
                  <a:gd name="connsiteX0-51" fmla="*/ 0 w 1483321"/>
                  <a:gd name="connsiteY0-52" fmla="*/ 0 h 562549"/>
                  <a:gd name="connsiteX1-53" fmla="*/ 1478558 w 1483321"/>
                  <a:gd name="connsiteY1-54" fmla="*/ 481014 h 562549"/>
                  <a:gd name="connsiteX2-55" fmla="*/ 1483321 w 1483321"/>
                  <a:gd name="connsiteY2-56" fmla="*/ 562549 h 562549"/>
                  <a:gd name="connsiteX3-57" fmla="*/ 4763 w 1483321"/>
                  <a:gd name="connsiteY3-58" fmla="*/ 110111 h 562549"/>
                  <a:gd name="connsiteX4-59" fmla="*/ 0 w 1483321"/>
                  <a:gd name="connsiteY4-60" fmla="*/ 0 h 562549"/>
                  <a:gd name="connsiteX0-61" fmla="*/ 0 w 1483321"/>
                  <a:gd name="connsiteY0-62" fmla="*/ 0 h 562549"/>
                  <a:gd name="connsiteX1-63" fmla="*/ 1478558 w 1483321"/>
                  <a:gd name="connsiteY1-64" fmla="*/ 481014 h 562549"/>
                  <a:gd name="connsiteX2-65" fmla="*/ 1483321 w 1483321"/>
                  <a:gd name="connsiteY2-66" fmla="*/ 562549 h 562549"/>
                  <a:gd name="connsiteX3-67" fmla="*/ 4763 w 1483321"/>
                  <a:gd name="connsiteY3-68" fmla="*/ 110111 h 562549"/>
                  <a:gd name="connsiteX4-69" fmla="*/ 0 w 1483321"/>
                  <a:gd name="connsiteY4-70" fmla="*/ 0 h 562549"/>
                  <a:gd name="connsiteX0-71" fmla="*/ 0 w 1483321"/>
                  <a:gd name="connsiteY0-72" fmla="*/ 6683 h 569232"/>
                  <a:gd name="connsiteX1-73" fmla="*/ 1478558 w 1483321"/>
                  <a:gd name="connsiteY1-74" fmla="*/ 487697 h 569232"/>
                  <a:gd name="connsiteX2-75" fmla="*/ 1483321 w 1483321"/>
                  <a:gd name="connsiteY2-76" fmla="*/ 569232 h 569232"/>
                  <a:gd name="connsiteX3-77" fmla="*/ 4763 w 1483321"/>
                  <a:gd name="connsiteY3-78" fmla="*/ 116794 h 569232"/>
                  <a:gd name="connsiteX4-79" fmla="*/ 0 w 1483321"/>
                  <a:gd name="connsiteY4-80" fmla="*/ 6683 h 569232"/>
                  <a:gd name="connsiteX0-81" fmla="*/ 0 w 1478558"/>
                  <a:gd name="connsiteY0-82" fmla="*/ 6683 h 559707"/>
                  <a:gd name="connsiteX1-83" fmla="*/ 1478558 w 1478558"/>
                  <a:gd name="connsiteY1-84" fmla="*/ 487697 h 559707"/>
                  <a:gd name="connsiteX2-85" fmla="*/ 1440459 w 1478558"/>
                  <a:gd name="connsiteY2-86" fmla="*/ 559707 h 559707"/>
                  <a:gd name="connsiteX3-87" fmla="*/ 4763 w 1478558"/>
                  <a:gd name="connsiteY3-88" fmla="*/ 116794 h 559707"/>
                  <a:gd name="connsiteX4-89" fmla="*/ 0 w 1478558"/>
                  <a:gd name="connsiteY4-90" fmla="*/ 6683 h 559707"/>
                  <a:gd name="connsiteX0-91" fmla="*/ 0 w 1478558"/>
                  <a:gd name="connsiteY0-92" fmla="*/ 6683 h 559707"/>
                  <a:gd name="connsiteX1-93" fmla="*/ 1478558 w 1478558"/>
                  <a:gd name="connsiteY1-94" fmla="*/ 487697 h 559707"/>
                  <a:gd name="connsiteX2-95" fmla="*/ 1440459 w 1478558"/>
                  <a:gd name="connsiteY2-96" fmla="*/ 559707 h 559707"/>
                  <a:gd name="connsiteX3-97" fmla="*/ 4763 w 1478558"/>
                  <a:gd name="connsiteY3-98" fmla="*/ 116794 h 559707"/>
                  <a:gd name="connsiteX4-99" fmla="*/ 0 w 1478558"/>
                  <a:gd name="connsiteY4-100" fmla="*/ 6683 h 559707"/>
                  <a:gd name="connsiteX0-101" fmla="*/ 0 w 1478558"/>
                  <a:gd name="connsiteY0-102" fmla="*/ 6683 h 559707"/>
                  <a:gd name="connsiteX1-103" fmla="*/ 1478558 w 1478558"/>
                  <a:gd name="connsiteY1-104" fmla="*/ 487697 h 559707"/>
                  <a:gd name="connsiteX2-105" fmla="*/ 1440459 w 1478558"/>
                  <a:gd name="connsiteY2-106" fmla="*/ 559707 h 559707"/>
                  <a:gd name="connsiteX3-107" fmla="*/ 4763 w 1478558"/>
                  <a:gd name="connsiteY3-108" fmla="*/ 116794 h 559707"/>
                  <a:gd name="connsiteX4-109" fmla="*/ 0 w 1478558"/>
                  <a:gd name="connsiteY4-110" fmla="*/ 6683 h 559707"/>
                  <a:gd name="connsiteX0-111" fmla="*/ 0 w 1478558"/>
                  <a:gd name="connsiteY0-112" fmla="*/ 6683 h 559707"/>
                  <a:gd name="connsiteX1-113" fmla="*/ 1478558 w 1478558"/>
                  <a:gd name="connsiteY1-114" fmla="*/ 487697 h 559707"/>
                  <a:gd name="connsiteX2-115" fmla="*/ 1440459 w 1478558"/>
                  <a:gd name="connsiteY2-116" fmla="*/ 559707 h 559707"/>
                  <a:gd name="connsiteX3-117" fmla="*/ 4763 w 1478558"/>
                  <a:gd name="connsiteY3-118" fmla="*/ 116794 h 559707"/>
                  <a:gd name="connsiteX4-119" fmla="*/ 0 w 1478558"/>
                  <a:gd name="connsiteY4-120" fmla="*/ 6683 h 559707"/>
                  <a:gd name="connsiteX0-121" fmla="*/ 0 w 1478558"/>
                  <a:gd name="connsiteY0-122" fmla="*/ 6683 h 559707"/>
                  <a:gd name="connsiteX1-123" fmla="*/ 1478558 w 1478558"/>
                  <a:gd name="connsiteY1-124" fmla="*/ 487697 h 559707"/>
                  <a:gd name="connsiteX2-125" fmla="*/ 1440459 w 1478558"/>
                  <a:gd name="connsiteY2-126" fmla="*/ 559707 h 559707"/>
                  <a:gd name="connsiteX3-127" fmla="*/ 4763 w 1478558"/>
                  <a:gd name="connsiteY3-128" fmla="*/ 116794 h 559707"/>
                  <a:gd name="connsiteX4-129" fmla="*/ 0 w 1478558"/>
                  <a:gd name="connsiteY4-130" fmla="*/ 6683 h 559707"/>
                  <a:gd name="connsiteX0-131" fmla="*/ 0 w 1478558"/>
                  <a:gd name="connsiteY0-132" fmla="*/ 6683 h 559707"/>
                  <a:gd name="connsiteX1-133" fmla="*/ 1478558 w 1478558"/>
                  <a:gd name="connsiteY1-134" fmla="*/ 487697 h 559707"/>
                  <a:gd name="connsiteX2-135" fmla="*/ 1440459 w 1478558"/>
                  <a:gd name="connsiteY2-136" fmla="*/ 559707 h 559707"/>
                  <a:gd name="connsiteX3-137" fmla="*/ 4763 w 1478558"/>
                  <a:gd name="connsiteY3-138" fmla="*/ 116794 h 559707"/>
                  <a:gd name="connsiteX4-139" fmla="*/ 0 w 1478558"/>
                  <a:gd name="connsiteY4-140" fmla="*/ 6683 h 559707"/>
                  <a:gd name="connsiteX0-141" fmla="*/ 0 w 1478558"/>
                  <a:gd name="connsiteY0-142" fmla="*/ 6683 h 573994"/>
                  <a:gd name="connsiteX1-143" fmla="*/ 1478558 w 1478558"/>
                  <a:gd name="connsiteY1-144" fmla="*/ 487697 h 573994"/>
                  <a:gd name="connsiteX2-145" fmla="*/ 1445221 w 1478558"/>
                  <a:gd name="connsiteY2-146" fmla="*/ 573994 h 573994"/>
                  <a:gd name="connsiteX3-147" fmla="*/ 4763 w 1478558"/>
                  <a:gd name="connsiteY3-148" fmla="*/ 116794 h 573994"/>
                  <a:gd name="connsiteX4-149" fmla="*/ 0 w 1478558"/>
                  <a:gd name="connsiteY4-150" fmla="*/ 6683 h 573994"/>
                  <a:gd name="connsiteX0-151" fmla="*/ 0 w 1478558"/>
                  <a:gd name="connsiteY0-152" fmla="*/ 6683 h 573994"/>
                  <a:gd name="connsiteX1-153" fmla="*/ 1478558 w 1478558"/>
                  <a:gd name="connsiteY1-154" fmla="*/ 487697 h 573994"/>
                  <a:gd name="connsiteX2-155" fmla="*/ 1445221 w 1478558"/>
                  <a:gd name="connsiteY2-156" fmla="*/ 573994 h 573994"/>
                  <a:gd name="connsiteX3-157" fmla="*/ 4763 w 1478558"/>
                  <a:gd name="connsiteY3-158" fmla="*/ 116794 h 573994"/>
                  <a:gd name="connsiteX4-159" fmla="*/ 0 w 1478558"/>
                  <a:gd name="connsiteY4-160" fmla="*/ 6683 h 573994"/>
                  <a:gd name="connsiteX0-161" fmla="*/ 0 w 1478558"/>
                  <a:gd name="connsiteY0-162" fmla="*/ 7185 h 574496"/>
                  <a:gd name="connsiteX1-163" fmla="*/ 1478558 w 1478558"/>
                  <a:gd name="connsiteY1-164" fmla="*/ 488199 h 574496"/>
                  <a:gd name="connsiteX2-165" fmla="*/ 1445221 w 1478558"/>
                  <a:gd name="connsiteY2-166" fmla="*/ 574496 h 574496"/>
                  <a:gd name="connsiteX3-167" fmla="*/ 4763 w 1478558"/>
                  <a:gd name="connsiteY3-168" fmla="*/ 117296 h 574496"/>
                  <a:gd name="connsiteX4-169" fmla="*/ 0 w 1478558"/>
                  <a:gd name="connsiteY4-170" fmla="*/ 7185 h 574496"/>
                  <a:gd name="connsiteX0-171" fmla="*/ 0 w 1478558"/>
                  <a:gd name="connsiteY0-172" fmla="*/ 7185 h 576878"/>
                  <a:gd name="connsiteX1-173" fmla="*/ 1478558 w 1478558"/>
                  <a:gd name="connsiteY1-174" fmla="*/ 488199 h 576878"/>
                  <a:gd name="connsiteX2-175" fmla="*/ 1464271 w 1478558"/>
                  <a:gd name="connsiteY2-176" fmla="*/ 576878 h 576878"/>
                  <a:gd name="connsiteX3-177" fmla="*/ 4763 w 1478558"/>
                  <a:gd name="connsiteY3-178" fmla="*/ 117296 h 576878"/>
                  <a:gd name="connsiteX4-179" fmla="*/ 0 w 1478558"/>
                  <a:gd name="connsiteY4-180" fmla="*/ 7185 h 576878"/>
                  <a:gd name="connsiteX0-181" fmla="*/ 0 w 1478558"/>
                  <a:gd name="connsiteY0-182" fmla="*/ 7376 h 577069"/>
                  <a:gd name="connsiteX1-183" fmla="*/ 1478558 w 1478558"/>
                  <a:gd name="connsiteY1-184" fmla="*/ 483627 h 577069"/>
                  <a:gd name="connsiteX2-185" fmla="*/ 1464271 w 1478558"/>
                  <a:gd name="connsiteY2-186" fmla="*/ 577069 h 577069"/>
                  <a:gd name="connsiteX3-187" fmla="*/ 4763 w 1478558"/>
                  <a:gd name="connsiteY3-188" fmla="*/ 117487 h 577069"/>
                  <a:gd name="connsiteX4-189" fmla="*/ 0 w 1478558"/>
                  <a:gd name="connsiteY4-190" fmla="*/ 7376 h 577069"/>
                  <a:gd name="connsiteX0-191" fmla="*/ 0 w 1478558"/>
                  <a:gd name="connsiteY0-192" fmla="*/ 6934 h 576627"/>
                  <a:gd name="connsiteX1-193" fmla="*/ 1478558 w 1478558"/>
                  <a:gd name="connsiteY1-194" fmla="*/ 483185 h 576627"/>
                  <a:gd name="connsiteX2-195" fmla="*/ 1464271 w 1478558"/>
                  <a:gd name="connsiteY2-196" fmla="*/ 576627 h 576627"/>
                  <a:gd name="connsiteX3-197" fmla="*/ 4763 w 1478558"/>
                  <a:gd name="connsiteY3-198" fmla="*/ 117045 h 576627"/>
                  <a:gd name="connsiteX4-199" fmla="*/ 0 w 1478558"/>
                  <a:gd name="connsiteY4-200" fmla="*/ 6934 h 576627"/>
                  <a:gd name="connsiteX0-201" fmla="*/ 0 w 1478558"/>
                  <a:gd name="connsiteY0-202" fmla="*/ 6934 h 576627"/>
                  <a:gd name="connsiteX1-203" fmla="*/ 1478558 w 1478558"/>
                  <a:gd name="connsiteY1-204" fmla="*/ 483185 h 576627"/>
                  <a:gd name="connsiteX2-205" fmla="*/ 1464271 w 1478558"/>
                  <a:gd name="connsiteY2-206" fmla="*/ 576627 h 576627"/>
                  <a:gd name="connsiteX3-207" fmla="*/ 23813 w 1478558"/>
                  <a:gd name="connsiteY3-208" fmla="*/ 112283 h 576627"/>
                  <a:gd name="connsiteX4-209" fmla="*/ 0 w 1478558"/>
                  <a:gd name="connsiteY4-210" fmla="*/ 6934 h 576627"/>
                  <a:gd name="connsiteX0-211" fmla="*/ 0 w 1473795"/>
                  <a:gd name="connsiteY0-212" fmla="*/ 6934 h 576627"/>
                  <a:gd name="connsiteX1-213" fmla="*/ 1473795 w 1473795"/>
                  <a:gd name="connsiteY1-214" fmla="*/ 483185 h 576627"/>
                  <a:gd name="connsiteX2-215" fmla="*/ 1459508 w 1473795"/>
                  <a:gd name="connsiteY2-216" fmla="*/ 576627 h 576627"/>
                  <a:gd name="connsiteX3-217" fmla="*/ 19050 w 1473795"/>
                  <a:gd name="connsiteY3-218" fmla="*/ 112283 h 576627"/>
                  <a:gd name="connsiteX4-219" fmla="*/ 0 w 1473795"/>
                  <a:gd name="connsiteY4-220" fmla="*/ 6934 h 576627"/>
                  <a:gd name="connsiteX0-221" fmla="*/ 0 w 1473795"/>
                  <a:gd name="connsiteY0-222" fmla="*/ 7206 h 569755"/>
                  <a:gd name="connsiteX1-223" fmla="*/ 1473795 w 1473795"/>
                  <a:gd name="connsiteY1-224" fmla="*/ 476313 h 569755"/>
                  <a:gd name="connsiteX2-225" fmla="*/ 1459508 w 1473795"/>
                  <a:gd name="connsiteY2-226" fmla="*/ 569755 h 569755"/>
                  <a:gd name="connsiteX3-227" fmla="*/ 19050 w 1473795"/>
                  <a:gd name="connsiteY3-228" fmla="*/ 105411 h 569755"/>
                  <a:gd name="connsiteX4-229" fmla="*/ 0 w 1473795"/>
                  <a:gd name="connsiteY4-230" fmla="*/ 7206 h 569755"/>
                  <a:gd name="connsiteX0-231" fmla="*/ 0 w 1473795"/>
                  <a:gd name="connsiteY0-232" fmla="*/ 12924 h 575473"/>
                  <a:gd name="connsiteX1-233" fmla="*/ 1473795 w 1473795"/>
                  <a:gd name="connsiteY1-234" fmla="*/ 482031 h 575473"/>
                  <a:gd name="connsiteX2-235" fmla="*/ 1459508 w 1473795"/>
                  <a:gd name="connsiteY2-236" fmla="*/ 575473 h 575473"/>
                  <a:gd name="connsiteX3-237" fmla="*/ 19050 w 1473795"/>
                  <a:gd name="connsiteY3-238" fmla="*/ 111129 h 575473"/>
                  <a:gd name="connsiteX4-239" fmla="*/ 0 w 1473795"/>
                  <a:gd name="connsiteY4-240" fmla="*/ 12924 h 575473"/>
                  <a:gd name="connsiteX0-241" fmla="*/ 0 w 1473795"/>
                  <a:gd name="connsiteY0-242" fmla="*/ 12924 h 575473"/>
                  <a:gd name="connsiteX1-243" fmla="*/ 1473795 w 1473795"/>
                  <a:gd name="connsiteY1-244" fmla="*/ 482031 h 575473"/>
                  <a:gd name="connsiteX2-245" fmla="*/ 1459508 w 1473795"/>
                  <a:gd name="connsiteY2-246" fmla="*/ 575473 h 575473"/>
                  <a:gd name="connsiteX3-247" fmla="*/ 37814 w 1473795"/>
                  <a:gd name="connsiteY3-248" fmla="*/ 99438 h 575473"/>
                  <a:gd name="connsiteX4-249" fmla="*/ 0 w 1473795"/>
                  <a:gd name="connsiteY4-250" fmla="*/ 12924 h 575473"/>
                  <a:gd name="connsiteX0-251" fmla="*/ 0 w 1461888"/>
                  <a:gd name="connsiteY0-252" fmla="*/ 13419 h 567670"/>
                  <a:gd name="connsiteX1-253" fmla="*/ 1461888 w 1461888"/>
                  <a:gd name="connsiteY1-254" fmla="*/ 474228 h 567670"/>
                  <a:gd name="connsiteX2-255" fmla="*/ 1447601 w 1461888"/>
                  <a:gd name="connsiteY2-256" fmla="*/ 567670 h 567670"/>
                  <a:gd name="connsiteX3-257" fmla="*/ 25907 w 1461888"/>
                  <a:gd name="connsiteY3-258" fmla="*/ 91635 h 567670"/>
                  <a:gd name="connsiteX4-259" fmla="*/ 0 w 1461888"/>
                  <a:gd name="connsiteY4-260" fmla="*/ 13419 h 567670"/>
                  <a:gd name="connsiteX0-261" fmla="*/ 0 w 1461888"/>
                  <a:gd name="connsiteY0-262" fmla="*/ 13419 h 627927"/>
                  <a:gd name="connsiteX1-263" fmla="*/ 1461888 w 1461888"/>
                  <a:gd name="connsiteY1-264" fmla="*/ 474228 h 627927"/>
                  <a:gd name="connsiteX2-265" fmla="*/ 1402061 w 1461888"/>
                  <a:gd name="connsiteY2-266" fmla="*/ 627927 h 627927"/>
                  <a:gd name="connsiteX3-267" fmla="*/ 25907 w 1461888"/>
                  <a:gd name="connsiteY3-268" fmla="*/ 91635 h 627927"/>
                  <a:gd name="connsiteX4-269" fmla="*/ 0 w 1461888"/>
                  <a:gd name="connsiteY4-270" fmla="*/ 13419 h 627927"/>
                  <a:gd name="connsiteX0-271" fmla="*/ 0 w 1472564"/>
                  <a:gd name="connsiteY0-272" fmla="*/ 8892 h 623400"/>
                  <a:gd name="connsiteX1-273" fmla="*/ 1472564 w 1472564"/>
                  <a:gd name="connsiteY1-274" fmla="*/ 576219 h 623400"/>
                  <a:gd name="connsiteX2-275" fmla="*/ 1402061 w 1472564"/>
                  <a:gd name="connsiteY2-276" fmla="*/ 623400 h 623400"/>
                  <a:gd name="connsiteX3-277" fmla="*/ 25907 w 1472564"/>
                  <a:gd name="connsiteY3-278" fmla="*/ 87108 h 623400"/>
                  <a:gd name="connsiteX4-279" fmla="*/ 0 w 1472564"/>
                  <a:gd name="connsiteY4-280" fmla="*/ 8892 h 623400"/>
                  <a:gd name="connsiteX0-281" fmla="*/ 0 w 1472564"/>
                  <a:gd name="connsiteY0-282" fmla="*/ 8892 h 623400"/>
                  <a:gd name="connsiteX1-283" fmla="*/ 1472564 w 1472564"/>
                  <a:gd name="connsiteY1-284" fmla="*/ 576219 h 623400"/>
                  <a:gd name="connsiteX2-285" fmla="*/ 1402061 w 1472564"/>
                  <a:gd name="connsiteY2-286" fmla="*/ 623400 h 623400"/>
                  <a:gd name="connsiteX3-287" fmla="*/ 25907 w 1472564"/>
                  <a:gd name="connsiteY3-288" fmla="*/ 87108 h 623400"/>
                  <a:gd name="connsiteX4-289" fmla="*/ 0 w 1472564"/>
                  <a:gd name="connsiteY4-290" fmla="*/ 8892 h 623400"/>
                  <a:gd name="connsiteX0-291" fmla="*/ 0 w 1472564"/>
                  <a:gd name="connsiteY0-292" fmla="*/ 8892 h 623400"/>
                  <a:gd name="connsiteX1-293" fmla="*/ 1472564 w 1472564"/>
                  <a:gd name="connsiteY1-294" fmla="*/ 576219 h 623400"/>
                  <a:gd name="connsiteX2-295" fmla="*/ 1402061 w 1472564"/>
                  <a:gd name="connsiteY2-296" fmla="*/ 623400 h 623400"/>
                  <a:gd name="connsiteX3-297" fmla="*/ 25907 w 1472564"/>
                  <a:gd name="connsiteY3-298" fmla="*/ 87108 h 623400"/>
                  <a:gd name="connsiteX4-299" fmla="*/ 0 w 1472564"/>
                  <a:gd name="connsiteY4-300" fmla="*/ 8892 h 623400"/>
                  <a:gd name="connsiteX0-301" fmla="*/ 0 w 1472564"/>
                  <a:gd name="connsiteY0-302" fmla="*/ 9380 h 623888"/>
                  <a:gd name="connsiteX1-303" fmla="*/ 1472564 w 1472564"/>
                  <a:gd name="connsiteY1-304" fmla="*/ 576707 h 623888"/>
                  <a:gd name="connsiteX2-305" fmla="*/ 1402061 w 1472564"/>
                  <a:gd name="connsiteY2-306" fmla="*/ 623888 h 623888"/>
                  <a:gd name="connsiteX3-307" fmla="*/ 25907 w 1472564"/>
                  <a:gd name="connsiteY3-308" fmla="*/ 87596 h 623888"/>
                  <a:gd name="connsiteX4-309" fmla="*/ 0 w 1472564"/>
                  <a:gd name="connsiteY4-310" fmla="*/ 9380 h 623888"/>
                  <a:gd name="connsiteX0-311" fmla="*/ 0 w 1472564"/>
                  <a:gd name="connsiteY0-312" fmla="*/ 9380 h 623888"/>
                  <a:gd name="connsiteX1-313" fmla="*/ 1472564 w 1472564"/>
                  <a:gd name="connsiteY1-314" fmla="*/ 576707 h 623888"/>
                  <a:gd name="connsiteX2-315" fmla="*/ 1402061 w 1472564"/>
                  <a:gd name="connsiteY2-316" fmla="*/ 623888 h 623888"/>
                  <a:gd name="connsiteX3-317" fmla="*/ 25907 w 1472564"/>
                  <a:gd name="connsiteY3-318" fmla="*/ 87596 h 623888"/>
                  <a:gd name="connsiteX4-319" fmla="*/ 0 w 1472564"/>
                  <a:gd name="connsiteY4-320" fmla="*/ 9380 h 623888"/>
                  <a:gd name="connsiteX0-321" fmla="*/ 0 w 1472564"/>
                  <a:gd name="connsiteY0-322" fmla="*/ 9380 h 624610"/>
                  <a:gd name="connsiteX1-323" fmla="*/ 1472564 w 1472564"/>
                  <a:gd name="connsiteY1-324" fmla="*/ 576707 h 624610"/>
                  <a:gd name="connsiteX2-325" fmla="*/ 1398019 w 1472564"/>
                  <a:gd name="connsiteY2-326" fmla="*/ 624610 h 624610"/>
                  <a:gd name="connsiteX3-327" fmla="*/ 25907 w 1472564"/>
                  <a:gd name="connsiteY3-328" fmla="*/ 87596 h 624610"/>
                  <a:gd name="connsiteX4-329" fmla="*/ 0 w 1472564"/>
                  <a:gd name="connsiteY4-330" fmla="*/ 9380 h 624610"/>
                  <a:gd name="connsiteX0-331" fmla="*/ 0 w 1472564"/>
                  <a:gd name="connsiteY0-332" fmla="*/ 9380 h 624610"/>
                  <a:gd name="connsiteX1-333" fmla="*/ 1472564 w 1472564"/>
                  <a:gd name="connsiteY1-334" fmla="*/ 576707 h 624610"/>
                  <a:gd name="connsiteX2-335" fmla="*/ 1398019 w 1472564"/>
                  <a:gd name="connsiteY2-336" fmla="*/ 624610 h 624610"/>
                  <a:gd name="connsiteX3-337" fmla="*/ 25907 w 1472564"/>
                  <a:gd name="connsiteY3-338" fmla="*/ 87596 h 624610"/>
                  <a:gd name="connsiteX4-339" fmla="*/ 0 w 1472564"/>
                  <a:gd name="connsiteY4-340" fmla="*/ 9380 h 6246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72564" h="624610">
                    <a:moveTo>
                      <a:pt x="0" y="9380"/>
                    </a:moveTo>
                    <a:cubicBezTo>
                      <a:pt x="521429" y="-49357"/>
                      <a:pt x="1031813" y="171099"/>
                      <a:pt x="1472564" y="576707"/>
                    </a:cubicBezTo>
                    <a:lnTo>
                      <a:pt x="1398019" y="624610"/>
                    </a:lnTo>
                    <a:cubicBezTo>
                      <a:pt x="963191" y="208400"/>
                      <a:pt x="474959" y="51809"/>
                      <a:pt x="25907" y="87596"/>
                    </a:cubicBezTo>
                    <a:lnTo>
                      <a:pt x="0" y="9380"/>
                    </a:lnTo>
                    <a:close/>
                  </a:path>
                </a:pathLst>
              </a:custGeom>
              <a:gradFill>
                <a:gsLst>
                  <a:gs pos="73000">
                    <a:schemeClr val="accent6"/>
                  </a:gs>
                  <a:gs pos="45390">
                    <a:srgbClr val="E4BE33">
                      <a:lumMod val="60000"/>
                      <a:lumOff val="40000"/>
                    </a:srgbClr>
                  </a:gs>
                  <a:gs pos="18000">
                    <a:schemeClr val="accent5"/>
                  </a:gs>
                </a:gsLst>
                <a:lin ang="16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矩形 6"/>
              <p:cNvSpPr/>
              <p:nvPr/>
            </p:nvSpPr>
            <p:spPr>
              <a:xfrm>
                <a:off x="5341991" y="3394812"/>
                <a:ext cx="345611" cy="536465"/>
              </a:xfrm>
              <a:custGeom>
                <a:avLst/>
                <a:gdLst>
                  <a:gd name="connsiteX0" fmla="*/ 0 w 720080"/>
                  <a:gd name="connsiteY0" fmla="*/ 0 h 72008"/>
                  <a:gd name="connsiteX1" fmla="*/ 720080 w 720080"/>
                  <a:gd name="connsiteY1" fmla="*/ 0 h 72008"/>
                  <a:gd name="connsiteX2" fmla="*/ 720080 w 720080"/>
                  <a:gd name="connsiteY2" fmla="*/ 72008 h 72008"/>
                  <a:gd name="connsiteX3" fmla="*/ 0 w 720080"/>
                  <a:gd name="connsiteY3" fmla="*/ 72008 h 72008"/>
                  <a:gd name="connsiteX4" fmla="*/ 0 w 720080"/>
                  <a:gd name="connsiteY4" fmla="*/ 0 h 72008"/>
                  <a:gd name="connsiteX0-1" fmla="*/ 0 w 720080"/>
                  <a:gd name="connsiteY0-2" fmla="*/ 827314 h 899322"/>
                  <a:gd name="connsiteX1-3" fmla="*/ 438503 w 720080"/>
                  <a:gd name="connsiteY1-4" fmla="*/ 0 h 899322"/>
                  <a:gd name="connsiteX2-5" fmla="*/ 720080 w 720080"/>
                  <a:gd name="connsiteY2-6" fmla="*/ 899322 h 899322"/>
                  <a:gd name="connsiteX3-7" fmla="*/ 0 w 720080"/>
                  <a:gd name="connsiteY3-8" fmla="*/ 899322 h 899322"/>
                  <a:gd name="connsiteX4-9" fmla="*/ 0 w 720080"/>
                  <a:gd name="connsiteY4-10" fmla="*/ 827314 h 899322"/>
                  <a:gd name="connsiteX0-11" fmla="*/ 124823 w 720080"/>
                  <a:gd name="connsiteY0-12" fmla="*/ 444137 h 899322"/>
                  <a:gd name="connsiteX1-13" fmla="*/ 438503 w 720080"/>
                  <a:gd name="connsiteY1-14" fmla="*/ 0 h 899322"/>
                  <a:gd name="connsiteX2-15" fmla="*/ 720080 w 720080"/>
                  <a:gd name="connsiteY2-16" fmla="*/ 899322 h 899322"/>
                  <a:gd name="connsiteX3-17" fmla="*/ 0 w 720080"/>
                  <a:gd name="connsiteY3-18" fmla="*/ 899322 h 899322"/>
                  <a:gd name="connsiteX4-19" fmla="*/ 124823 w 720080"/>
                  <a:gd name="connsiteY4-20" fmla="*/ 444137 h 899322"/>
                  <a:gd name="connsiteX0-21" fmla="*/ 0 w 595257"/>
                  <a:gd name="connsiteY0-22" fmla="*/ 444137 h 899322"/>
                  <a:gd name="connsiteX1-23" fmla="*/ 313680 w 595257"/>
                  <a:gd name="connsiteY1-24" fmla="*/ 0 h 899322"/>
                  <a:gd name="connsiteX2-25" fmla="*/ 595257 w 595257"/>
                  <a:gd name="connsiteY2-26" fmla="*/ 899322 h 899322"/>
                  <a:gd name="connsiteX3-27" fmla="*/ 29029 w 595257"/>
                  <a:gd name="connsiteY3-28" fmla="*/ 530659 h 899322"/>
                  <a:gd name="connsiteX4-29" fmla="*/ 0 w 595257"/>
                  <a:gd name="connsiteY4-30" fmla="*/ 444137 h 899322"/>
                  <a:gd name="connsiteX0-31" fmla="*/ 0 w 363028"/>
                  <a:gd name="connsiteY0-32" fmla="*/ 444137 h 530659"/>
                  <a:gd name="connsiteX1-33" fmla="*/ 313680 w 363028"/>
                  <a:gd name="connsiteY1-34" fmla="*/ 0 h 530659"/>
                  <a:gd name="connsiteX2-35" fmla="*/ 363028 w 363028"/>
                  <a:gd name="connsiteY2-36" fmla="*/ 51688 h 530659"/>
                  <a:gd name="connsiteX3-37" fmla="*/ 29029 w 363028"/>
                  <a:gd name="connsiteY3-38" fmla="*/ 530659 h 530659"/>
                  <a:gd name="connsiteX4-39" fmla="*/ 0 w 363028"/>
                  <a:gd name="connsiteY4-40" fmla="*/ 444137 h 530659"/>
                  <a:gd name="connsiteX0-41" fmla="*/ 0 w 339805"/>
                  <a:gd name="connsiteY0-42" fmla="*/ 444137 h 530659"/>
                  <a:gd name="connsiteX1-43" fmla="*/ 313680 w 339805"/>
                  <a:gd name="connsiteY1-44" fmla="*/ 0 h 530659"/>
                  <a:gd name="connsiteX2-45" fmla="*/ 339805 w 339805"/>
                  <a:gd name="connsiteY2-46" fmla="*/ 60397 h 530659"/>
                  <a:gd name="connsiteX3-47" fmla="*/ 29029 w 339805"/>
                  <a:gd name="connsiteY3-48" fmla="*/ 530659 h 530659"/>
                  <a:gd name="connsiteX4-49" fmla="*/ 0 w 339805"/>
                  <a:gd name="connsiteY4-50" fmla="*/ 444137 h 530659"/>
                  <a:gd name="connsiteX0-51" fmla="*/ 0 w 342708"/>
                  <a:gd name="connsiteY0-52" fmla="*/ 444137 h 530659"/>
                  <a:gd name="connsiteX1-53" fmla="*/ 313680 w 342708"/>
                  <a:gd name="connsiteY1-54" fmla="*/ 0 h 530659"/>
                  <a:gd name="connsiteX2-55" fmla="*/ 342708 w 342708"/>
                  <a:gd name="connsiteY2-56" fmla="*/ 69106 h 530659"/>
                  <a:gd name="connsiteX3-57" fmla="*/ 29029 w 342708"/>
                  <a:gd name="connsiteY3-58" fmla="*/ 530659 h 530659"/>
                  <a:gd name="connsiteX4-59" fmla="*/ 0 w 342708"/>
                  <a:gd name="connsiteY4-60" fmla="*/ 444137 h 530659"/>
                  <a:gd name="connsiteX0-61" fmla="*/ 0 w 345611"/>
                  <a:gd name="connsiteY0-62" fmla="*/ 455749 h 530659"/>
                  <a:gd name="connsiteX1-63" fmla="*/ 316583 w 345611"/>
                  <a:gd name="connsiteY1-64" fmla="*/ 0 h 530659"/>
                  <a:gd name="connsiteX2-65" fmla="*/ 345611 w 345611"/>
                  <a:gd name="connsiteY2-66" fmla="*/ 69106 h 530659"/>
                  <a:gd name="connsiteX3-67" fmla="*/ 31932 w 345611"/>
                  <a:gd name="connsiteY3-68" fmla="*/ 530659 h 530659"/>
                  <a:gd name="connsiteX4-69" fmla="*/ 0 w 345611"/>
                  <a:gd name="connsiteY4-70" fmla="*/ 455749 h 530659"/>
                  <a:gd name="connsiteX0-71" fmla="*/ 0 w 345611"/>
                  <a:gd name="connsiteY0-72" fmla="*/ 447041 h 530659"/>
                  <a:gd name="connsiteX1-73" fmla="*/ 316583 w 345611"/>
                  <a:gd name="connsiteY1-74" fmla="*/ 0 h 530659"/>
                  <a:gd name="connsiteX2-75" fmla="*/ 345611 w 345611"/>
                  <a:gd name="connsiteY2-76" fmla="*/ 69106 h 530659"/>
                  <a:gd name="connsiteX3-77" fmla="*/ 31932 w 345611"/>
                  <a:gd name="connsiteY3-78" fmla="*/ 530659 h 530659"/>
                  <a:gd name="connsiteX4-79" fmla="*/ 0 w 345611"/>
                  <a:gd name="connsiteY4-80" fmla="*/ 447041 h 530659"/>
                  <a:gd name="connsiteX0-81" fmla="*/ 0 w 345611"/>
                  <a:gd name="connsiteY0-82" fmla="*/ 455750 h 539368"/>
                  <a:gd name="connsiteX1-83" fmla="*/ 316583 w 345611"/>
                  <a:gd name="connsiteY1-84" fmla="*/ 0 h 539368"/>
                  <a:gd name="connsiteX2-85" fmla="*/ 345611 w 345611"/>
                  <a:gd name="connsiteY2-86" fmla="*/ 77815 h 539368"/>
                  <a:gd name="connsiteX3-87" fmla="*/ 31932 w 345611"/>
                  <a:gd name="connsiteY3-88" fmla="*/ 539368 h 539368"/>
                  <a:gd name="connsiteX4-89" fmla="*/ 0 w 345611"/>
                  <a:gd name="connsiteY4-90" fmla="*/ 455750 h 539368"/>
                  <a:gd name="connsiteX0-91" fmla="*/ 0 w 345611"/>
                  <a:gd name="connsiteY0-92" fmla="*/ 447041 h 530659"/>
                  <a:gd name="connsiteX1-93" fmla="*/ 313681 w 345611"/>
                  <a:gd name="connsiteY1-94" fmla="*/ 0 h 530659"/>
                  <a:gd name="connsiteX2-95" fmla="*/ 345611 w 345611"/>
                  <a:gd name="connsiteY2-96" fmla="*/ 69106 h 530659"/>
                  <a:gd name="connsiteX3-97" fmla="*/ 31932 w 345611"/>
                  <a:gd name="connsiteY3-98" fmla="*/ 530659 h 530659"/>
                  <a:gd name="connsiteX4-99" fmla="*/ 0 w 345611"/>
                  <a:gd name="connsiteY4-100" fmla="*/ 447041 h 530659"/>
                  <a:gd name="connsiteX0-101" fmla="*/ 0 w 345611"/>
                  <a:gd name="connsiteY0-102" fmla="*/ 449944 h 533562"/>
                  <a:gd name="connsiteX1-103" fmla="*/ 316584 w 345611"/>
                  <a:gd name="connsiteY1-104" fmla="*/ 0 h 533562"/>
                  <a:gd name="connsiteX2-105" fmla="*/ 345611 w 345611"/>
                  <a:gd name="connsiteY2-106" fmla="*/ 72009 h 533562"/>
                  <a:gd name="connsiteX3-107" fmla="*/ 31932 w 345611"/>
                  <a:gd name="connsiteY3-108" fmla="*/ 533562 h 533562"/>
                  <a:gd name="connsiteX4-109" fmla="*/ 0 w 345611"/>
                  <a:gd name="connsiteY4-110" fmla="*/ 449944 h 533562"/>
                  <a:gd name="connsiteX0-111" fmla="*/ 0 w 345611"/>
                  <a:gd name="connsiteY0-112" fmla="*/ 452847 h 536465"/>
                  <a:gd name="connsiteX1-113" fmla="*/ 316584 w 345611"/>
                  <a:gd name="connsiteY1-114" fmla="*/ 0 h 536465"/>
                  <a:gd name="connsiteX2-115" fmla="*/ 345611 w 345611"/>
                  <a:gd name="connsiteY2-116" fmla="*/ 74912 h 536465"/>
                  <a:gd name="connsiteX3-117" fmla="*/ 31932 w 345611"/>
                  <a:gd name="connsiteY3-118" fmla="*/ 536465 h 536465"/>
                  <a:gd name="connsiteX4-119" fmla="*/ 0 w 345611"/>
                  <a:gd name="connsiteY4-120" fmla="*/ 452847 h 5364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45611" h="536465">
                    <a:moveTo>
                      <a:pt x="0" y="452847"/>
                    </a:moveTo>
                    <a:lnTo>
                      <a:pt x="316584" y="0"/>
                    </a:lnTo>
                    <a:lnTo>
                      <a:pt x="345611" y="74912"/>
                    </a:lnTo>
                    <a:lnTo>
                      <a:pt x="31932" y="536465"/>
                    </a:lnTo>
                    <a:lnTo>
                      <a:pt x="0" y="4528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76000">
                    <a:schemeClr val="accent5">
                      <a:lumMod val="26000"/>
                      <a:lumOff val="74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矩形 5"/>
              <p:cNvSpPr/>
              <p:nvPr/>
            </p:nvSpPr>
            <p:spPr>
              <a:xfrm>
                <a:off x="3907589" y="3089595"/>
                <a:ext cx="1758804" cy="798481"/>
              </a:xfrm>
              <a:custGeom>
                <a:avLst/>
                <a:gdLst>
                  <a:gd name="connsiteX0" fmla="*/ 0 w 1134691"/>
                  <a:gd name="connsiteY0" fmla="*/ 0 h 504056"/>
                  <a:gd name="connsiteX1" fmla="*/ 1134691 w 1134691"/>
                  <a:gd name="connsiteY1" fmla="*/ 0 h 504056"/>
                  <a:gd name="connsiteX2" fmla="*/ 1134691 w 1134691"/>
                  <a:gd name="connsiteY2" fmla="*/ 504056 h 504056"/>
                  <a:gd name="connsiteX3" fmla="*/ 0 w 1134691"/>
                  <a:gd name="connsiteY3" fmla="*/ 504056 h 504056"/>
                  <a:gd name="connsiteX4" fmla="*/ 0 w 1134691"/>
                  <a:gd name="connsiteY4" fmla="*/ 0 h 504056"/>
                  <a:gd name="connsiteX0-1" fmla="*/ 386080 w 1134691"/>
                  <a:gd name="connsiteY0-2" fmla="*/ 0 h 913359"/>
                  <a:gd name="connsiteX1-3" fmla="*/ 1134691 w 1134691"/>
                  <a:gd name="connsiteY1-4" fmla="*/ 409303 h 913359"/>
                  <a:gd name="connsiteX2-5" fmla="*/ 1134691 w 1134691"/>
                  <a:gd name="connsiteY2-6" fmla="*/ 913359 h 913359"/>
                  <a:gd name="connsiteX3-7" fmla="*/ 0 w 1134691"/>
                  <a:gd name="connsiteY3-8" fmla="*/ 913359 h 913359"/>
                  <a:gd name="connsiteX4-9" fmla="*/ 386080 w 1134691"/>
                  <a:gd name="connsiteY4-10" fmla="*/ 0 h 913359"/>
                  <a:gd name="connsiteX0-11" fmla="*/ 592182 w 1340793"/>
                  <a:gd name="connsiteY0-12" fmla="*/ 0 h 913359"/>
                  <a:gd name="connsiteX1-13" fmla="*/ 1340793 w 1340793"/>
                  <a:gd name="connsiteY1-14" fmla="*/ 409303 h 913359"/>
                  <a:gd name="connsiteX2-15" fmla="*/ 1340793 w 1340793"/>
                  <a:gd name="connsiteY2-16" fmla="*/ 913359 h 913359"/>
                  <a:gd name="connsiteX3-17" fmla="*/ 0 w 1340793"/>
                  <a:gd name="connsiteY3-18" fmla="*/ 416970 h 913359"/>
                  <a:gd name="connsiteX4-19" fmla="*/ 592182 w 1340793"/>
                  <a:gd name="connsiteY4-20" fmla="*/ 0 h 913359"/>
                  <a:gd name="connsiteX0-21" fmla="*/ 592182 w 1758804"/>
                  <a:gd name="connsiteY0-22" fmla="*/ 0 h 913359"/>
                  <a:gd name="connsiteX1-23" fmla="*/ 1758804 w 1758804"/>
                  <a:gd name="connsiteY1-24" fmla="*/ 307703 h 913359"/>
                  <a:gd name="connsiteX2-25" fmla="*/ 1340793 w 1758804"/>
                  <a:gd name="connsiteY2-26" fmla="*/ 913359 h 913359"/>
                  <a:gd name="connsiteX3-27" fmla="*/ 0 w 1758804"/>
                  <a:gd name="connsiteY3-28" fmla="*/ 416970 h 913359"/>
                  <a:gd name="connsiteX4-29" fmla="*/ 592182 w 1758804"/>
                  <a:gd name="connsiteY4-30" fmla="*/ 0 h 913359"/>
                  <a:gd name="connsiteX0-31" fmla="*/ 592182 w 1758804"/>
                  <a:gd name="connsiteY0-32" fmla="*/ 0 h 774022"/>
                  <a:gd name="connsiteX1-33" fmla="*/ 1758804 w 1758804"/>
                  <a:gd name="connsiteY1-34" fmla="*/ 307703 h 774022"/>
                  <a:gd name="connsiteX2-35" fmla="*/ 1439490 w 1758804"/>
                  <a:gd name="connsiteY2-36" fmla="*/ 774022 h 774022"/>
                  <a:gd name="connsiteX3-37" fmla="*/ 0 w 1758804"/>
                  <a:gd name="connsiteY3-38" fmla="*/ 416970 h 774022"/>
                  <a:gd name="connsiteX4-39" fmla="*/ 592182 w 1758804"/>
                  <a:gd name="connsiteY4-40" fmla="*/ 0 h 774022"/>
                  <a:gd name="connsiteX0-41" fmla="*/ 592182 w 1758804"/>
                  <a:gd name="connsiteY0-42" fmla="*/ 0 h 669519"/>
                  <a:gd name="connsiteX1-43" fmla="*/ 1758804 w 1758804"/>
                  <a:gd name="connsiteY1-44" fmla="*/ 307703 h 669519"/>
                  <a:gd name="connsiteX2-45" fmla="*/ 1404656 w 1758804"/>
                  <a:gd name="connsiteY2-46" fmla="*/ 669519 h 669519"/>
                  <a:gd name="connsiteX3-47" fmla="*/ 0 w 1758804"/>
                  <a:gd name="connsiteY3-48" fmla="*/ 416970 h 669519"/>
                  <a:gd name="connsiteX4-49" fmla="*/ 592182 w 1758804"/>
                  <a:gd name="connsiteY4-50" fmla="*/ 0 h 669519"/>
                  <a:gd name="connsiteX0-51" fmla="*/ 592182 w 1758804"/>
                  <a:gd name="connsiteY0-52" fmla="*/ 0 h 756605"/>
                  <a:gd name="connsiteX1-53" fmla="*/ 1758804 w 1758804"/>
                  <a:gd name="connsiteY1-54" fmla="*/ 307703 h 756605"/>
                  <a:gd name="connsiteX2-55" fmla="*/ 1439490 w 1758804"/>
                  <a:gd name="connsiteY2-56" fmla="*/ 756605 h 756605"/>
                  <a:gd name="connsiteX3-57" fmla="*/ 0 w 1758804"/>
                  <a:gd name="connsiteY3-58" fmla="*/ 416970 h 756605"/>
                  <a:gd name="connsiteX4-59" fmla="*/ 592182 w 1758804"/>
                  <a:gd name="connsiteY4-60" fmla="*/ 0 h 756605"/>
                  <a:gd name="connsiteX0-61" fmla="*/ 592182 w 1758804"/>
                  <a:gd name="connsiteY0-62" fmla="*/ 0 h 756605"/>
                  <a:gd name="connsiteX1-63" fmla="*/ 1758804 w 1758804"/>
                  <a:gd name="connsiteY1-64" fmla="*/ 307703 h 756605"/>
                  <a:gd name="connsiteX2-65" fmla="*/ 1439490 w 1758804"/>
                  <a:gd name="connsiteY2-66" fmla="*/ 756605 h 756605"/>
                  <a:gd name="connsiteX3-67" fmla="*/ 0 w 1758804"/>
                  <a:gd name="connsiteY3-68" fmla="*/ 416970 h 756605"/>
                  <a:gd name="connsiteX4-69" fmla="*/ 592182 w 1758804"/>
                  <a:gd name="connsiteY4-70" fmla="*/ 0 h 756605"/>
                  <a:gd name="connsiteX0-71" fmla="*/ 592182 w 1758804"/>
                  <a:gd name="connsiteY0-72" fmla="*/ 0 h 756605"/>
                  <a:gd name="connsiteX1-73" fmla="*/ 1758804 w 1758804"/>
                  <a:gd name="connsiteY1-74" fmla="*/ 307703 h 756605"/>
                  <a:gd name="connsiteX2-75" fmla="*/ 1439490 w 1758804"/>
                  <a:gd name="connsiteY2-76" fmla="*/ 756605 h 756605"/>
                  <a:gd name="connsiteX3-77" fmla="*/ 0 w 1758804"/>
                  <a:gd name="connsiteY3-78" fmla="*/ 416970 h 756605"/>
                  <a:gd name="connsiteX4-79" fmla="*/ 592182 w 1758804"/>
                  <a:gd name="connsiteY4-80" fmla="*/ 0 h 756605"/>
                  <a:gd name="connsiteX0-81" fmla="*/ 592182 w 1758804"/>
                  <a:gd name="connsiteY0-82" fmla="*/ 0 h 796073"/>
                  <a:gd name="connsiteX1-83" fmla="*/ 1758804 w 1758804"/>
                  <a:gd name="connsiteY1-84" fmla="*/ 307703 h 796073"/>
                  <a:gd name="connsiteX2-85" fmla="*/ 1439490 w 1758804"/>
                  <a:gd name="connsiteY2-86" fmla="*/ 756605 h 796073"/>
                  <a:gd name="connsiteX3-87" fmla="*/ 0 w 1758804"/>
                  <a:gd name="connsiteY3-88" fmla="*/ 416970 h 796073"/>
                  <a:gd name="connsiteX4-89" fmla="*/ 592182 w 1758804"/>
                  <a:gd name="connsiteY4-90" fmla="*/ 0 h 796073"/>
                  <a:gd name="connsiteX0-91" fmla="*/ 592182 w 1758804"/>
                  <a:gd name="connsiteY0-92" fmla="*/ 0 h 796073"/>
                  <a:gd name="connsiteX1-93" fmla="*/ 1758804 w 1758804"/>
                  <a:gd name="connsiteY1-94" fmla="*/ 307703 h 796073"/>
                  <a:gd name="connsiteX2-95" fmla="*/ 1439490 w 1758804"/>
                  <a:gd name="connsiteY2-96" fmla="*/ 756605 h 796073"/>
                  <a:gd name="connsiteX3-97" fmla="*/ 0 w 1758804"/>
                  <a:gd name="connsiteY3-98" fmla="*/ 416970 h 796073"/>
                  <a:gd name="connsiteX4-99" fmla="*/ 592182 w 1758804"/>
                  <a:gd name="connsiteY4-100" fmla="*/ 0 h 796073"/>
                  <a:gd name="connsiteX0-101" fmla="*/ 592182 w 1758804"/>
                  <a:gd name="connsiteY0-102" fmla="*/ 0 h 796073"/>
                  <a:gd name="connsiteX1-103" fmla="*/ 1758804 w 1758804"/>
                  <a:gd name="connsiteY1-104" fmla="*/ 307703 h 796073"/>
                  <a:gd name="connsiteX2-105" fmla="*/ 1439490 w 1758804"/>
                  <a:gd name="connsiteY2-106" fmla="*/ 756605 h 796073"/>
                  <a:gd name="connsiteX3-107" fmla="*/ 0 w 1758804"/>
                  <a:gd name="connsiteY3-108" fmla="*/ 416970 h 796073"/>
                  <a:gd name="connsiteX4-109" fmla="*/ 592182 w 1758804"/>
                  <a:gd name="connsiteY4-110" fmla="*/ 0 h 796073"/>
                  <a:gd name="connsiteX0-111" fmla="*/ 592182 w 1758804"/>
                  <a:gd name="connsiteY0-112" fmla="*/ 0 h 796073"/>
                  <a:gd name="connsiteX1-113" fmla="*/ 1758804 w 1758804"/>
                  <a:gd name="connsiteY1-114" fmla="*/ 307703 h 796073"/>
                  <a:gd name="connsiteX2-115" fmla="*/ 1439490 w 1758804"/>
                  <a:gd name="connsiteY2-116" fmla="*/ 756605 h 796073"/>
                  <a:gd name="connsiteX3-117" fmla="*/ 0 w 1758804"/>
                  <a:gd name="connsiteY3-118" fmla="*/ 416970 h 796073"/>
                  <a:gd name="connsiteX4-119" fmla="*/ 592182 w 1758804"/>
                  <a:gd name="connsiteY4-120" fmla="*/ 0 h 796073"/>
                  <a:gd name="connsiteX0-121" fmla="*/ 592182 w 1758804"/>
                  <a:gd name="connsiteY0-122" fmla="*/ 0 h 796073"/>
                  <a:gd name="connsiteX1-123" fmla="*/ 1758804 w 1758804"/>
                  <a:gd name="connsiteY1-124" fmla="*/ 307703 h 796073"/>
                  <a:gd name="connsiteX2-125" fmla="*/ 1439490 w 1758804"/>
                  <a:gd name="connsiteY2-126" fmla="*/ 756605 h 796073"/>
                  <a:gd name="connsiteX3-127" fmla="*/ 0 w 1758804"/>
                  <a:gd name="connsiteY3-128" fmla="*/ 416970 h 796073"/>
                  <a:gd name="connsiteX4-129" fmla="*/ 592182 w 1758804"/>
                  <a:gd name="connsiteY4-130" fmla="*/ 0 h 796073"/>
                  <a:gd name="connsiteX0-131" fmla="*/ 592182 w 1758804"/>
                  <a:gd name="connsiteY0-132" fmla="*/ 0 h 790690"/>
                  <a:gd name="connsiteX1-133" fmla="*/ 1758804 w 1758804"/>
                  <a:gd name="connsiteY1-134" fmla="*/ 307703 h 790690"/>
                  <a:gd name="connsiteX2-135" fmla="*/ 1439490 w 1758804"/>
                  <a:gd name="connsiteY2-136" fmla="*/ 756605 h 790690"/>
                  <a:gd name="connsiteX3-137" fmla="*/ 0 w 1758804"/>
                  <a:gd name="connsiteY3-138" fmla="*/ 416970 h 790690"/>
                  <a:gd name="connsiteX4-139" fmla="*/ 592182 w 1758804"/>
                  <a:gd name="connsiteY4-140" fmla="*/ 0 h 790690"/>
                  <a:gd name="connsiteX0-141" fmla="*/ 592182 w 1758804"/>
                  <a:gd name="connsiteY0-142" fmla="*/ 0 h 798481"/>
                  <a:gd name="connsiteX1-143" fmla="*/ 1758804 w 1758804"/>
                  <a:gd name="connsiteY1-144" fmla="*/ 307703 h 798481"/>
                  <a:gd name="connsiteX2-145" fmla="*/ 1433562 w 1758804"/>
                  <a:gd name="connsiteY2-146" fmla="*/ 765496 h 798481"/>
                  <a:gd name="connsiteX3-147" fmla="*/ 0 w 1758804"/>
                  <a:gd name="connsiteY3-148" fmla="*/ 416970 h 798481"/>
                  <a:gd name="connsiteX4-149" fmla="*/ 592182 w 1758804"/>
                  <a:gd name="connsiteY4-150" fmla="*/ 0 h 79848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58804" h="798481">
                    <a:moveTo>
                      <a:pt x="592182" y="0"/>
                    </a:moveTo>
                    <a:cubicBezTo>
                      <a:pt x="853331" y="212876"/>
                      <a:pt x="1216079" y="379307"/>
                      <a:pt x="1758804" y="307703"/>
                    </a:cubicBezTo>
                    <a:lnTo>
                      <a:pt x="1433562" y="765496"/>
                    </a:lnTo>
                    <a:cubicBezTo>
                      <a:pt x="799881" y="868378"/>
                      <a:pt x="408135" y="724674"/>
                      <a:pt x="0" y="416970"/>
                    </a:cubicBezTo>
                    <a:lnTo>
                      <a:pt x="5921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94000"/>
                      <a:lumOff val="6000"/>
                    </a:schemeClr>
                  </a:gs>
                  <a:gs pos="100000">
                    <a:schemeClr val="accent5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1" name="TextBox 310"/>
            <p:cNvSpPr txBox="1"/>
            <p:nvPr/>
          </p:nvSpPr>
          <p:spPr>
            <a:xfrm>
              <a:off x="4723808" y="2850490"/>
              <a:ext cx="374913" cy="39899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4063843" y="2848709"/>
            <a:ext cx="1663936" cy="873529"/>
            <a:chOff x="3885010" y="3089595"/>
            <a:chExt cx="1802592" cy="946320"/>
          </a:xfrm>
        </p:grpSpPr>
        <p:grpSp>
          <p:nvGrpSpPr>
            <p:cNvPr id="316" name="组合 315"/>
            <p:cNvGrpSpPr/>
            <p:nvPr/>
          </p:nvGrpSpPr>
          <p:grpSpPr>
            <a:xfrm>
              <a:off x="3885010" y="3089595"/>
              <a:ext cx="1802592" cy="946320"/>
              <a:chOff x="3885010" y="3089595"/>
              <a:chExt cx="1802592" cy="946320"/>
            </a:xfrm>
          </p:grpSpPr>
          <p:grpSp>
            <p:nvGrpSpPr>
              <p:cNvPr id="318" name="组合 317"/>
              <p:cNvGrpSpPr/>
              <p:nvPr/>
            </p:nvGrpSpPr>
            <p:grpSpPr>
              <a:xfrm>
                <a:off x="3885010" y="3089595"/>
                <a:ext cx="1802592" cy="946320"/>
                <a:chOff x="3885010" y="3089595"/>
                <a:chExt cx="1802592" cy="946320"/>
              </a:xfrm>
              <a:effectLst>
                <a:outerShdw blurRad="292100" dist="419100" dir="654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0" name="矩形 2"/>
                <p:cNvSpPr/>
                <p:nvPr/>
              </p:nvSpPr>
              <p:spPr>
                <a:xfrm rot="2092662" flipV="1">
                  <a:off x="3885010" y="3411305"/>
                  <a:ext cx="1472564" cy="624610"/>
                </a:xfrm>
                <a:custGeom>
                  <a:avLst/>
                  <a:gdLst>
                    <a:gd name="connsiteX0" fmla="*/ 0 w 576064"/>
                    <a:gd name="connsiteY0" fmla="*/ 0 h 124398"/>
                    <a:gd name="connsiteX1" fmla="*/ 576064 w 576064"/>
                    <a:gd name="connsiteY1" fmla="*/ 0 h 124398"/>
                    <a:gd name="connsiteX2" fmla="*/ 576064 w 576064"/>
                    <a:gd name="connsiteY2" fmla="*/ 124398 h 124398"/>
                    <a:gd name="connsiteX3" fmla="*/ 0 w 576064"/>
                    <a:gd name="connsiteY3" fmla="*/ 124398 h 124398"/>
                    <a:gd name="connsiteX4" fmla="*/ 0 w 576064"/>
                    <a:gd name="connsiteY4" fmla="*/ 0 h 124398"/>
                    <a:gd name="connsiteX0-1" fmla="*/ 0 w 726083"/>
                    <a:gd name="connsiteY0-2" fmla="*/ 0 h 488730"/>
                    <a:gd name="connsiteX1-3" fmla="*/ 726083 w 726083"/>
                    <a:gd name="connsiteY1-4" fmla="*/ 364332 h 488730"/>
                    <a:gd name="connsiteX2-5" fmla="*/ 726083 w 726083"/>
                    <a:gd name="connsiteY2-6" fmla="*/ 488730 h 488730"/>
                    <a:gd name="connsiteX3-7" fmla="*/ 150019 w 726083"/>
                    <a:gd name="connsiteY3-8" fmla="*/ 488730 h 488730"/>
                    <a:gd name="connsiteX4-9" fmla="*/ 0 w 726083"/>
                    <a:gd name="connsiteY4-10" fmla="*/ 0 h 488730"/>
                    <a:gd name="connsiteX0-11" fmla="*/ 0 w 726083"/>
                    <a:gd name="connsiteY0-12" fmla="*/ 0 h 488730"/>
                    <a:gd name="connsiteX1-13" fmla="*/ 726083 w 726083"/>
                    <a:gd name="connsiteY1-14" fmla="*/ 364332 h 488730"/>
                    <a:gd name="connsiteX2-15" fmla="*/ 726083 w 726083"/>
                    <a:gd name="connsiteY2-16" fmla="*/ 488730 h 488730"/>
                    <a:gd name="connsiteX3-17" fmla="*/ 4763 w 726083"/>
                    <a:gd name="connsiteY3-18" fmla="*/ 110111 h 488730"/>
                    <a:gd name="connsiteX4-19" fmla="*/ 0 w 726083"/>
                    <a:gd name="connsiteY4-20" fmla="*/ 0 h 488730"/>
                    <a:gd name="connsiteX0-21" fmla="*/ 0 w 1478558"/>
                    <a:gd name="connsiteY0-22" fmla="*/ 0 h 488730"/>
                    <a:gd name="connsiteX1-23" fmla="*/ 1478558 w 1478558"/>
                    <a:gd name="connsiteY1-24" fmla="*/ 481014 h 488730"/>
                    <a:gd name="connsiteX2-25" fmla="*/ 726083 w 1478558"/>
                    <a:gd name="connsiteY2-26" fmla="*/ 488730 h 488730"/>
                    <a:gd name="connsiteX3-27" fmla="*/ 4763 w 1478558"/>
                    <a:gd name="connsiteY3-28" fmla="*/ 110111 h 488730"/>
                    <a:gd name="connsiteX4-29" fmla="*/ 0 w 1478558"/>
                    <a:gd name="connsiteY4-30" fmla="*/ 0 h 488730"/>
                    <a:gd name="connsiteX0-31" fmla="*/ 0 w 1483321"/>
                    <a:gd name="connsiteY0-32" fmla="*/ 0 h 562549"/>
                    <a:gd name="connsiteX1-33" fmla="*/ 1478558 w 1483321"/>
                    <a:gd name="connsiteY1-34" fmla="*/ 481014 h 562549"/>
                    <a:gd name="connsiteX2-35" fmla="*/ 1483321 w 1483321"/>
                    <a:gd name="connsiteY2-36" fmla="*/ 562549 h 562549"/>
                    <a:gd name="connsiteX3-37" fmla="*/ 4763 w 1483321"/>
                    <a:gd name="connsiteY3-38" fmla="*/ 110111 h 562549"/>
                    <a:gd name="connsiteX4-39" fmla="*/ 0 w 1483321"/>
                    <a:gd name="connsiteY4-40" fmla="*/ 0 h 562549"/>
                    <a:gd name="connsiteX0-41" fmla="*/ 0 w 1483321"/>
                    <a:gd name="connsiteY0-42" fmla="*/ 0 h 562549"/>
                    <a:gd name="connsiteX1-43" fmla="*/ 1478558 w 1483321"/>
                    <a:gd name="connsiteY1-44" fmla="*/ 481014 h 562549"/>
                    <a:gd name="connsiteX2-45" fmla="*/ 1483321 w 1483321"/>
                    <a:gd name="connsiteY2-46" fmla="*/ 562549 h 562549"/>
                    <a:gd name="connsiteX3-47" fmla="*/ 4763 w 1483321"/>
                    <a:gd name="connsiteY3-48" fmla="*/ 110111 h 562549"/>
                    <a:gd name="connsiteX4-49" fmla="*/ 0 w 1483321"/>
                    <a:gd name="connsiteY4-50" fmla="*/ 0 h 562549"/>
                    <a:gd name="connsiteX0-51" fmla="*/ 0 w 1483321"/>
                    <a:gd name="connsiteY0-52" fmla="*/ 0 h 562549"/>
                    <a:gd name="connsiteX1-53" fmla="*/ 1478558 w 1483321"/>
                    <a:gd name="connsiteY1-54" fmla="*/ 481014 h 562549"/>
                    <a:gd name="connsiteX2-55" fmla="*/ 1483321 w 1483321"/>
                    <a:gd name="connsiteY2-56" fmla="*/ 562549 h 562549"/>
                    <a:gd name="connsiteX3-57" fmla="*/ 4763 w 1483321"/>
                    <a:gd name="connsiteY3-58" fmla="*/ 110111 h 562549"/>
                    <a:gd name="connsiteX4-59" fmla="*/ 0 w 1483321"/>
                    <a:gd name="connsiteY4-60" fmla="*/ 0 h 562549"/>
                    <a:gd name="connsiteX0-61" fmla="*/ 0 w 1483321"/>
                    <a:gd name="connsiteY0-62" fmla="*/ 0 h 562549"/>
                    <a:gd name="connsiteX1-63" fmla="*/ 1478558 w 1483321"/>
                    <a:gd name="connsiteY1-64" fmla="*/ 481014 h 562549"/>
                    <a:gd name="connsiteX2-65" fmla="*/ 1483321 w 1483321"/>
                    <a:gd name="connsiteY2-66" fmla="*/ 562549 h 562549"/>
                    <a:gd name="connsiteX3-67" fmla="*/ 4763 w 1483321"/>
                    <a:gd name="connsiteY3-68" fmla="*/ 110111 h 562549"/>
                    <a:gd name="connsiteX4-69" fmla="*/ 0 w 1483321"/>
                    <a:gd name="connsiteY4-70" fmla="*/ 0 h 562549"/>
                    <a:gd name="connsiteX0-71" fmla="*/ 0 w 1483321"/>
                    <a:gd name="connsiteY0-72" fmla="*/ 6683 h 569232"/>
                    <a:gd name="connsiteX1-73" fmla="*/ 1478558 w 1483321"/>
                    <a:gd name="connsiteY1-74" fmla="*/ 487697 h 569232"/>
                    <a:gd name="connsiteX2-75" fmla="*/ 1483321 w 1483321"/>
                    <a:gd name="connsiteY2-76" fmla="*/ 569232 h 569232"/>
                    <a:gd name="connsiteX3-77" fmla="*/ 4763 w 1483321"/>
                    <a:gd name="connsiteY3-78" fmla="*/ 116794 h 569232"/>
                    <a:gd name="connsiteX4-79" fmla="*/ 0 w 1483321"/>
                    <a:gd name="connsiteY4-80" fmla="*/ 6683 h 569232"/>
                    <a:gd name="connsiteX0-81" fmla="*/ 0 w 1478558"/>
                    <a:gd name="connsiteY0-82" fmla="*/ 6683 h 559707"/>
                    <a:gd name="connsiteX1-83" fmla="*/ 1478558 w 1478558"/>
                    <a:gd name="connsiteY1-84" fmla="*/ 487697 h 559707"/>
                    <a:gd name="connsiteX2-85" fmla="*/ 1440459 w 1478558"/>
                    <a:gd name="connsiteY2-86" fmla="*/ 559707 h 559707"/>
                    <a:gd name="connsiteX3-87" fmla="*/ 4763 w 1478558"/>
                    <a:gd name="connsiteY3-88" fmla="*/ 116794 h 559707"/>
                    <a:gd name="connsiteX4-89" fmla="*/ 0 w 1478558"/>
                    <a:gd name="connsiteY4-90" fmla="*/ 6683 h 559707"/>
                    <a:gd name="connsiteX0-91" fmla="*/ 0 w 1478558"/>
                    <a:gd name="connsiteY0-92" fmla="*/ 6683 h 559707"/>
                    <a:gd name="connsiteX1-93" fmla="*/ 1478558 w 1478558"/>
                    <a:gd name="connsiteY1-94" fmla="*/ 487697 h 559707"/>
                    <a:gd name="connsiteX2-95" fmla="*/ 1440459 w 1478558"/>
                    <a:gd name="connsiteY2-96" fmla="*/ 559707 h 559707"/>
                    <a:gd name="connsiteX3-97" fmla="*/ 4763 w 1478558"/>
                    <a:gd name="connsiteY3-98" fmla="*/ 116794 h 559707"/>
                    <a:gd name="connsiteX4-99" fmla="*/ 0 w 1478558"/>
                    <a:gd name="connsiteY4-100" fmla="*/ 6683 h 559707"/>
                    <a:gd name="connsiteX0-101" fmla="*/ 0 w 1478558"/>
                    <a:gd name="connsiteY0-102" fmla="*/ 6683 h 559707"/>
                    <a:gd name="connsiteX1-103" fmla="*/ 1478558 w 1478558"/>
                    <a:gd name="connsiteY1-104" fmla="*/ 487697 h 559707"/>
                    <a:gd name="connsiteX2-105" fmla="*/ 1440459 w 1478558"/>
                    <a:gd name="connsiteY2-106" fmla="*/ 559707 h 559707"/>
                    <a:gd name="connsiteX3-107" fmla="*/ 4763 w 1478558"/>
                    <a:gd name="connsiteY3-108" fmla="*/ 116794 h 559707"/>
                    <a:gd name="connsiteX4-109" fmla="*/ 0 w 1478558"/>
                    <a:gd name="connsiteY4-110" fmla="*/ 6683 h 559707"/>
                    <a:gd name="connsiteX0-111" fmla="*/ 0 w 1478558"/>
                    <a:gd name="connsiteY0-112" fmla="*/ 6683 h 559707"/>
                    <a:gd name="connsiteX1-113" fmla="*/ 1478558 w 1478558"/>
                    <a:gd name="connsiteY1-114" fmla="*/ 487697 h 559707"/>
                    <a:gd name="connsiteX2-115" fmla="*/ 1440459 w 1478558"/>
                    <a:gd name="connsiteY2-116" fmla="*/ 559707 h 559707"/>
                    <a:gd name="connsiteX3-117" fmla="*/ 4763 w 1478558"/>
                    <a:gd name="connsiteY3-118" fmla="*/ 116794 h 559707"/>
                    <a:gd name="connsiteX4-119" fmla="*/ 0 w 1478558"/>
                    <a:gd name="connsiteY4-120" fmla="*/ 6683 h 559707"/>
                    <a:gd name="connsiteX0-121" fmla="*/ 0 w 1478558"/>
                    <a:gd name="connsiteY0-122" fmla="*/ 6683 h 559707"/>
                    <a:gd name="connsiteX1-123" fmla="*/ 1478558 w 1478558"/>
                    <a:gd name="connsiteY1-124" fmla="*/ 487697 h 559707"/>
                    <a:gd name="connsiteX2-125" fmla="*/ 1440459 w 1478558"/>
                    <a:gd name="connsiteY2-126" fmla="*/ 559707 h 559707"/>
                    <a:gd name="connsiteX3-127" fmla="*/ 4763 w 1478558"/>
                    <a:gd name="connsiteY3-128" fmla="*/ 116794 h 559707"/>
                    <a:gd name="connsiteX4-129" fmla="*/ 0 w 1478558"/>
                    <a:gd name="connsiteY4-130" fmla="*/ 6683 h 559707"/>
                    <a:gd name="connsiteX0-131" fmla="*/ 0 w 1478558"/>
                    <a:gd name="connsiteY0-132" fmla="*/ 6683 h 559707"/>
                    <a:gd name="connsiteX1-133" fmla="*/ 1478558 w 1478558"/>
                    <a:gd name="connsiteY1-134" fmla="*/ 487697 h 559707"/>
                    <a:gd name="connsiteX2-135" fmla="*/ 1440459 w 1478558"/>
                    <a:gd name="connsiteY2-136" fmla="*/ 559707 h 559707"/>
                    <a:gd name="connsiteX3-137" fmla="*/ 4763 w 1478558"/>
                    <a:gd name="connsiteY3-138" fmla="*/ 116794 h 559707"/>
                    <a:gd name="connsiteX4-139" fmla="*/ 0 w 1478558"/>
                    <a:gd name="connsiteY4-140" fmla="*/ 6683 h 559707"/>
                    <a:gd name="connsiteX0-141" fmla="*/ 0 w 1478558"/>
                    <a:gd name="connsiteY0-142" fmla="*/ 6683 h 573994"/>
                    <a:gd name="connsiteX1-143" fmla="*/ 1478558 w 1478558"/>
                    <a:gd name="connsiteY1-144" fmla="*/ 487697 h 573994"/>
                    <a:gd name="connsiteX2-145" fmla="*/ 1445221 w 1478558"/>
                    <a:gd name="connsiteY2-146" fmla="*/ 573994 h 573994"/>
                    <a:gd name="connsiteX3-147" fmla="*/ 4763 w 1478558"/>
                    <a:gd name="connsiteY3-148" fmla="*/ 116794 h 573994"/>
                    <a:gd name="connsiteX4-149" fmla="*/ 0 w 1478558"/>
                    <a:gd name="connsiteY4-150" fmla="*/ 6683 h 573994"/>
                    <a:gd name="connsiteX0-151" fmla="*/ 0 w 1478558"/>
                    <a:gd name="connsiteY0-152" fmla="*/ 6683 h 573994"/>
                    <a:gd name="connsiteX1-153" fmla="*/ 1478558 w 1478558"/>
                    <a:gd name="connsiteY1-154" fmla="*/ 487697 h 573994"/>
                    <a:gd name="connsiteX2-155" fmla="*/ 1445221 w 1478558"/>
                    <a:gd name="connsiteY2-156" fmla="*/ 573994 h 573994"/>
                    <a:gd name="connsiteX3-157" fmla="*/ 4763 w 1478558"/>
                    <a:gd name="connsiteY3-158" fmla="*/ 116794 h 573994"/>
                    <a:gd name="connsiteX4-159" fmla="*/ 0 w 1478558"/>
                    <a:gd name="connsiteY4-160" fmla="*/ 6683 h 573994"/>
                    <a:gd name="connsiteX0-161" fmla="*/ 0 w 1478558"/>
                    <a:gd name="connsiteY0-162" fmla="*/ 7185 h 574496"/>
                    <a:gd name="connsiteX1-163" fmla="*/ 1478558 w 1478558"/>
                    <a:gd name="connsiteY1-164" fmla="*/ 488199 h 574496"/>
                    <a:gd name="connsiteX2-165" fmla="*/ 1445221 w 1478558"/>
                    <a:gd name="connsiteY2-166" fmla="*/ 574496 h 574496"/>
                    <a:gd name="connsiteX3-167" fmla="*/ 4763 w 1478558"/>
                    <a:gd name="connsiteY3-168" fmla="*/ 117296 h 574496"/>
                    <a:gd name="connsiteX4-169" fmla="*/ 0 w 1478558"/>
                    <a:gd name="connsiteY4-170" fmla="*/ 7185 h 574496"/>
                    <a:gd name="connsiteX0-171" fmla="*/ 0 w 1478558"/>
                    <a:gd name="connsiteY0-172" fmla="*/ 7185 h 576878"/>
                    <a:gd name="connsiteX1-173" fmla="*/ 1478558 w 1478558"/>
                    <a:gd name="connsiteY1-174" fmla="*/ 488199 h 576878"/>
                    <a:gd name="connsiteX2-175" fmla="*/ 1464271 w 1478558"/>
                    <a:gd name="connsiteY2-176" fmla="*/ 576878 h 576878"/>
                    <a:gd name="connsiteX3-177" fmla="*/ 4763 w 1478558"/>
                    <a:gd name="connsiteY3-178" fmla="*/ 117296 h 576878"/>
                    <a:gd name="connsiteX4-179" fmla="*/ 0 w 1478558"/>
                    <a:gd name="connsiteY4-180" fmla="*/ 7185 h 576878"/>
                    <a:gd name="connsiteX0-181" fmla="*/ 0 w 1478558"/>
                    <a:gd name="connsiteY0-182" fmla="*/ 7376 h 577069"/>
                    <a:gd name="connsiteX1-183" fmla="*/ 1478558 w 1478558"/>
                    <a:gd name="connsiteY1-184" fmla="*/ 483627 h 577069"/>
                    <a:gd name="connsiteX2-185" fmla="*/ 1464271 w 1478558"/>
                    <a:gd name="connsiteY2-186" fmla="*/ 577069 h 577069"/>
                    <a:gd name="connsiteX3-187" fmla="*/ 4763 w 1478558"/>
                    <a:gd name="connsiteY3-188" fmla="*/ 117487 h 577069"/>
                    <a:gd name="connsiteX4-189" fmla="*/ 0 w 1478558"/>
                    <a:gd name="connsiteY4-190" fmla="*/ 7376 h 577069"/>
                    <a:gd name="connsiteX0-191" fmla="*/ 0 w 1478558"/>
                    <a:gd name="connsiteY0-192" fmla="*/ 6934 h 576627"/>
                    <a:gd name="connsiteX1-193" fmla="*/ 1478558 w 1478558"/>
                    <a:gd name="connsiteY1-194" fmla="*/ 483185 h 576627"/>
                    <a:gd name="connsiteX2-195" fmla="*/ 1464271 w 1478558"/>
                    <a:gd name="connsiteY2-196" fmla="*/ 576627 h 576627"/>
                    <a:gd name="connsiteX3-197" fmla="*/ 4763 w 1478558"/>
                    <a:gd name="connsiteY3-198" fmla="*/ 117045 h 576627"/>
                    <a:gd name="connsiteX4-199" fmla="*/ 0 w 1478558"/>
                    <a:gd name="connsiteY4-200" fmla="*/ 6934 h 576627"/>
                    <a:gd name="connsiteX0-201" fmla="*/ 0 w 1478558"/>
                    <a:gd name="connsiteY0-202" fmla="*/ 6934 h 576627"/>
                    <a:gd name="connsiteX1-203" fmla="*/ 1478558 w 1478558"/>
                    <a:gd name="connsiteY1-204" fmla="*/ 483185 h 576627"/>
                    <a:gd name="connsiteX2-205" fmla="*/ 1464271 w 1478558"/>
                    <a:gd name="connsiteY2-206" fmla="*/ 576627 h 576627"/>
                    <a:gd name="connsiteX3-207" fmla="*/ 23813 w 1478558"/>
                    <a:gd name="connsiteY3-208" fmla="*/ 112283 h 576627"/>
                    <a:gd name="connsiteX4-209" fmla="*/ 0 w 1478558"/>
                    <a:gd name="connsiteY4-210" fmla="*/ 6934 h 576627"/>
                    <a:gd name="connsiteX0-211" fmla="*/ 0 w 1473795"/>
                    <a:gd name="connsiteY0-212" fmla="*/ 6934 h 576627"/>
                    <a:gd name="connsiteX1-213" fmla="*/ 1473795 w 1473795"/>
                    <a:gd name="connsiteY1-214" fmla="*/ 483185 h 576627"/>
                    <a:gd name="connsiteX2-215" fmla="*/ 1459508 w 1473795"/>
                    <a:gd name="connsiteY2-216" fmla="*/ 576627 h 576627"/>
                    <a:gd name="connsiteX3-217" fmla="*/ 19050 w 1473795"/>
                    <a:gd name="connsiteY3-218" fmla="*/ 112283 h 576627"/>
                    <a:gd name="connsiteX4-219" fmla="*/ 0 w 1473795"/>
                    <a:gd name="connsiteY4-220" fmla="*/ 6934 h 576627"/>
                    <a:gd name="connsiteX0-221" fmla="*/ 0 w 1473795"/>
                    <a:gd name="connsiteY0-222" fmla="*/ 7206 h 569755"/>
                    <a:gd name="connsiteX1-223" fmla="*/ 1473795 w 1473795"/>
                    <a:gd name="connsiteY1-224" fmla="*/ 476313 h 569755"/>
                    <a:gd name="connsiteX2-225" fmla="*/ 1459508 w 1473795"/>
                    <a:gd name="connsiteY2-226" fmla="*/ 569755 h 569755"/>
                    <a:gd name="connsiteX3-227" fmla="*/ 19050 w 1473795"/>
                    <a:gd name="connsiteY3-228" fmla="*/ 105411 h 569755"/>
                    <a:gd name="connsiteX4-229" fmla="*/ 0 w 1473795"/>
                    <a:gd name="connsiteY4-230" fmla="*/ 7206 h 569755"/>
                    <a:gd name="connsiteX0-231" fmla="*/ 0 w 1473795"/>
                    <a:gd name="connsiteY0-232" fmla="*/ 12924 h 575473"/>
                    <a:gd name="connsiteX1-233" fmla="*/ 1473795 w 1473795"/>
                    <a:gd name="connsiteY1-234" fmla="*/ 482031 h 575473"/>
                    <a:gd name="connsiteX2-235" fmla="*/ 1459508 w 1473795"/>
                    <a:gd name="connsiteY2-236" fmla="*/ 575473 h 575473"/>
                    <a:gd name="connsiteX3-237" fmla="*/ 19050 w 1473795"/>
                    <a:gd name="connsiteY3-238" fmla="*/ 111129 h 575473"/>
                    <a:gd name="connsiteX4-239" fmla="*/ 0 w 1473795"/>
                    <a:gd name="connsiteY4-240" fmla="*/ 12924 h 575473"/>
                    <a:gd name="connsiteX0-241" fmla="*/ 0 w 1473795"/>
                    <a:gd name="connsiteY0-242" fmla="*/ 12924 h 575473"/>
                    <a:gd name="connsiteX1-243" fmla="*/ 1473795 w 1473795"/>
                    <a:gd name="connsiteY1-244" fmla="*/ 482031 h 575473"/>
                    <a:gd name="connsiteX2-245" fmla="*/ 1459508 w 1473795"/>
                    <a:gd name="connsiteY2-246" fmla="*/ 575473 h 575473"/>
                    <a:gd name="connsiteX3-247" fmla="*/ 37814 w 1473795"/>
                    <a:gd name="connsiteY3-248" fmla="*/ 99438 h 575473"/>
                    <a:gd name="connsiteX4-249" fmla="*/ 0 w 1473795"/>
                    <a:gd name="connsiteY4-250" fmla="*/ 12924 h 575473"/>
                    <a:gd name="connsiteX0-251" fmla="*/ 0 w 1461888"/>
                    <a:gd name="connsiteY0-252" fmla="*/ 13419 h 567670"/>
                    <a:gd name="connsiteX1-253" fmla="*/ 1461888 w 1461888"/>
                    <a:gd name="connsiteY1-254" fmla="*/ 474228 h 567670"/>
                    <a:gd name="connsiteX2-255" fmla="*/ 1447601 w 1461888"/>
                    <a:gd name="connsiteY2-256" fmla="*/ 567670 h 567670"/>
                    <a:gd name="connsiteX3-257" fmla="*/ 25907 w 1461888"/>
                    <a:gd name="connsiteY3-258" fmla="*/ 91635 h 567670"/>
                    <a:gd name="connsiteX4-259" fmla="*/ 0 w 1461888"/>
                    <a:gd name="connsiteY4-260" fmla="*/ 13419 h 567670"/>
                    <a:gd name="connsiteX0-261" fmla="*/ 0 w 1461888"/>
                    <a:gd name="connsiteY0-262" fmla="*/ 13419 h 627927"/>
                    <a:gd name="connsiteX1-263" fmla="*/ 1461888 w 1461888"/>
                    <a:gd name="connsiteY1-264" fmla="*/ 474228 h 627927"/>
                    <a:gd name="connsiteX2-265" fmla="*/ 1402061 w 1461888"/>
                    <a:gd name="connsiteY2-266" fmla="*/ 627927 h 627927"/>
                    <a:gd name="connsiteX3-267" fmla="*/ 25907 w 1461888"/>
                    <a:gd name="connsiteY3-268" fmla="*/ 91635 h 627927"/>
                    <a:gd name="connsiteX4-269" fmla="*/ 0 w 1461888"/>
                    <a:gd name="connsiteY4-270" fmla="*/ 13419 h 627927"/>
                    <a:gd name="connsiteX0-271" fmla="*/ 0 w 1472564"/>
                    <a:gd name="connsiteY0-272" fmla="*/ 8892 h 623400"/>
                    <a:gd name="connsiteX1-273" fmla="*/ 1472564 w 1472564"/>
                    <a:gd name="connsiteY1-274" fmla="*/ 576219 h 623400"/>
                    <a:gd name="connsiteX2-275" fmla="*/ 1402061 w 1472564"/>
                    <a:gd name="connsiteY2-276" fmla="*/ 623400 h 623400"/>
                    <a:gd name="connsiteX3-277" fmla="*/ 25907 w 1472564"/>
                    <a:gd name="connsiteY3-278" fmla="*/ 87108 h 623400"/>
                    <a:gd name="connsiteX4-279" fmla="*/ 0 w 1472564"/>
                    <a:gd name="connsiteY4-280" fmla="*/ 8892 h 623400"/>
                    <a:gd name="connsiteX0-281" fmla="*/ 0 w 1472564"/>
                    <a:gd name="connsiteY0-282" fmla="*/ 8892 h 623400"/>
                    <a:gd name="connsiteX1-283" fmla="*/ 1472564 w 1472564"/>
                    <a:gd name="connsiteY1-284" fmla="*/ 576219 h 623400"/>
                    <a:gd name="connsiteX2-285" fmla="*/ 1402061 w 1472564"/>
                    <a:gd name="connsiteY2-286" fmla="*/ 623400 h 623400"/>
                    <a:gd name="connsiteX3-287" fmla="*/ 25907 w 1472564"/>
                    <a:gd name="connsiteY3-288" fmla="*/ 87108 h 623400"/>
                    <a:gd name="connsiteX4-289" fmla="*/ 0 w 1472564"/>
                    <a:gd name="connsiteY4-290" fmla="*/ 8892 h 623400"/>
                    <a:gd name="connsiteX0-291" fmla="*/ 0 w 1472564"/>
                    <a:gd name="connsiteY0-292" fmla="*/ 8892 h 623400"/>
                    <a:gd name="connsiteX1-293" fmla="*/ 1472564 w 1472564"/>
                    <a:gd name="connsiteY1-294" fmla="*/ 576219 h 623400"/>
                    <a:gd name="connsiteX2-295" fmla="*/ 1402061 w 1472564"/>
                    <a:gd name="connsiteY2-296" fmla="*/ 623400 h 623400"/>
                    <a:gd name="connsiteX3-297" fmla="*/ 25907 w 1472564"/>
                    <a:gd name="connsiteY3-298" fmla="*/ 87108 h 623400"/>
                    <a:gd name="connsiteX4-299" fmla="*/ 0 w 1472564"/>
                    <a:gd name="connsiteY4-300" fmla="*/ 8892 h 623400"/>
                    <a:gd name="connsiteX0-301" fmla="*/ 0 w 1472564"/>
                    <a:gd name="connsiteY0-302" fmla="*/ 9380 h 623888"/>
                    <a:gd name="connsiteX1-303" fmla="*/ 1472564 w 1472564"/>
                    <a:gd name="connsiteY1-304" fmla="*/ 576707 h 623888"/>
                    <a:gd name="connsiteX2-305" fmla="*/ 1402061 w 1472564"/>
                    <a:gd name="connsiteY2-306" fmla="*/ 623888 h 623888"/>
                    <a:gd name="connsiteX3-307" fmla="*/ 25907 w 1472564"/>
                    <a:gd name="connsiteY3-308" fmla="*/ 87596 h 623888"/>
                    <a:gd name="connsiteX4-309" fmla="*/ 0 w 1472564"/>
                    <a:gd name="connsiteY4-310" fmla="*/ 9380 h 623888"/>
                    <a:gd name="connsiteX0-311" fmla="*/ 0 w 1472564"/>
                    <a:gd name="connsiteY0-312" fmla="*/ 9380 h 623888"/>
                    <a:gd name="connsiteX1-313" fmla="*/ 1472564 w 1472564"/>
                    <a:gd name="connsiteY1-314" fmla="*/ 576707 h 623888"/>
                    <a:gd name="connsiteX2-315" fmla="*/ 1402061 w 1472564"/>
                    <a:gd name="connsiteY2-316" fmla="*/ 623888 h 623888"/>
                    <a:gd name="connsiteX3-317" fmla="*/ 25907 w 1472564"/>
                    <a:gd name="connsiteY3-318" fmla="*/ 87596 h 623888"/>
                    <a:gd name="connsiteX4-319" fmla="*/ 0 w 1472564"/>
                    <a:gd name="connsiteY4-320" fmla="*/ 9380 h 623888"/>
                    <a:gd name="connsiteX0-321" fmla="*/ 0 w 1472564"/>
                    <a:gd name="connsiteY0-322" fmla="*/ 9380 h 624610"/>
                    <a:gd name="connsiteX1-323" fmla="*/ 1472564 w 1472564"/>
                    <a:gd name="connsiteY1-324" fmla="*/ 576707 h 624610"/>
                    <a:gd name="connsiteX2-325" fmla="*/ 1398019 w 1472564"/>
                    <a:gd name="connsiteY2-326" fmla="*/ 624610 h 624610"/>
                    <a:gd name="connsiteX3-327" fmla="*/ 25907 w 1472564"/>
                    <a:gd name="connsiteY3-328" fmla="*/ 87596 h 624610"/>
                    <a:gd name="connsiteX4-329" fmla="*/ 0 w 1472564"/>
                    <a:gd name="connsiteY4-330" fmla="*/ 9380 h 624610"/>
                    <a:gd name="connsiteX0-331" fmla="*/ 0 w 1472564"/>
                    <a:gd name="connsiteY0-332" fmla="*/ 9380 h 624610"/>
                    <a:gd name="connsiteX1-333" fmla="*/ 1472564 w 1472564"/>
                    <a:gd name="connsiteY1-334" fmla="*/ 576707 h 624610"/>
                    <a:gd name="connsiteX2-335" fmla="*/ 1398019 w 1472564"/>
                    <a:gd name="connsiteY2-336" fmla="*/ 624610 h 624610"/>
                    <a:gd name="connsiteX3-337" fmla="*/ 25907 w 1472564"/>
                    <a:gd name="connsiteY3-338" fmla="*/ 87596 h 624610"/>
                    <a:gd name="connsiteX4-339" fmla="*/ 0 w 1472564"/>
                    <a:gd name="connsiteY4-340" fmla="*/ 9380 h 62461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72564" h="624610">
                      <a:moveTo>
                        <a:pt x="0" y="9380"/>
                      </a:moveTo>
                      <a:cubicBezTo>
                        <a:pt x="521429" y="-49357"/>
                        <a:pt x="1031813" y="171099"/>
                        <a:pt x="1472564" y="576707"/>
                      </a:cubicBezTo>
                      <a:lnTo>
                        <a:pt x="1398019" y="624610"/>
                      </a:lnTo>
                      <a:cubicBezTo>
                        <a:pt x="963191" y="208400"/>
                        <a:pt x="474959" y="51809"/>
                        <a:pt x="25907" y="87596"/>
                      </a:cubicBezTo>
                      <a:lnTo>
                        <a:pt x="0" y="9380"/>
                      </a:lnTo>
                      <a:close/>
                    </a:path>
                  </a:pathLst>
                </a:custGeom>
                <a:gradFill>
                  <a:gsLst>
                    <a:gs pos="73000">
                      <a:schemeClr val="accent2">
                        <a:lumMod val="35000"/>
                        <a:lumOff val="65000"/>
                      </a:schemeClr>
                    </a:gs>
                    <a:gs pos="18000">
                      <a:schemeClr val="accent1"/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6"/>
                <p:cNvSpPr/>
                <p:nvPr/>
              </p:nvSpPr>
              <p:spPr>
                <a:xfrm>
                  <a:off x="5341991" y="3394812"/>
                  <a:ext cx="345611" cy="536465"/>
                </a:xfrm>
                <a:custGeom>
                  <a:avLst/>
                  <a:gdLst>
                    <a:gd name="connsiteX0" fmla="*/ 0 w 720080"/>
                    <a:gd name="connsiteY0" fmla="*/ 0 h 72008"/>
                    <a:gd name="connsiteX1" fmla="*/ 720080 w 720080"/>
                    <a:gd name="connsiteY1" fmla="*/ 0 h 72008"/>
                    <a:gd name="connsiteX2" fmla="*/ 720080 w 720080"/>
                    <a:gd name="connsiteY2" fmla="*/ 72008 h 72008"/>
                    <a:gd name="connsiteX3" fmla="*/ 0 w 720080"/>
                    <a:gd name="connsiteY3" fmla="*/ 72008 h 72008"/>
                    <a:gd name="connsiteX4" fmla="*/ 0 w 720080"/>
                    <a:gd name="connsiteY4" fmla="*/ 0 h 72008"/>
                    <a:gd name="connsiteX0-1" fmla="*/ 0 w 720080"/>
                    <a:gd name="connsiteY0-2" fmla="*/ 827314 h 899322"/>
                    <a:gd name="connsiteX1-3" fmla="*/ 438503 w 720080"/>
                    <a:gd name="connsiteY1-4" fmla="*/ 0 h 899322"/>
                    <a:gd name="connsiteX2-5" fmla="*/ 720080 w 720080"/>
                    <a:gd name="connsiteY2-6" fmla="*/ 899322 h 899322"/>
                    <a:gd name="connsiteX3-7" fmla="*/ 0 w 720080"/>
                    <a:gd name="connsiteY3-8" fmla="*/ 899322 h 899322"/>
                    <a:gd name="connsiteX4-9" fmla="*/ 0 w 720080"/>
                    <a:gd name="connsiteY4-10" fmla="*/ 827314 h 899322"/>
                    <a:gd name="connsiteX0-11" fmla="*/ 124823 w 720080"/>
                    <a:gd name="connsiteY0-12" fmla="*/ 444137 h 899322"/>
                    <a:gd name="connsiteX1-13" fmla="*/ 438503 w 720080"/>
                    <a:gd name="connsiteY1-14" fmla="*/ 0 h 899322"/>
                    <a:gd name="connsiteX2-15" fmla="*/ 720080 w 720080"/>
                    <a:gd name="connsiteY2-16" fmla="*/ 899322 h 899322"/>
                    <a:gd name="connsiteX3-17" fmla="*/ 0 w 720080"/>
                    <a:gd name="connsiteY3-18" fmla="*/ 899322 h 899322"/>
                    <a:gd name="connsiteX4-19" fmla="*/ 124823 w 720080"/>
                    <a:gd name="connsiteY4-20" fmla="*/ 444137 h 899322"/>
                    <a:gd name="connsiteX0-21" fmla="*/ 0 w 595257"/>
                    <a:gd name="connsiteY0-22" fmla="*/ 444137 h 899322"/>
                    <a:gd name="connsiteX1-23" fmla="*/ 313680 w 595257"/>
                    <a:gd name="connsiteY1-24" fmla="*/ 0 h 899322"/>
                    <a:gd name="connsiteX2-25" fmla="*/ 595257 w 595257"/>
                    <a:gd name="connsiteY2-26" fmla="*/ 899322 h 899322"/>
                    <a:gd name="connsiteX3-27" fmla="*/ 29029 w 595257"/>
                    <a:gd name="connsiteY3-28" fmla="*/ 530659 h 899322"/>
                    <a:gd name="connsiteX4-29" fmla="*/ 0 w 595257"/>
                    <a:gd name="connsiteY4-30" fmla="*/ 444137 h 899322"/>
                    <a:gd name="connsiteX0-31" fmla="*/ 0 w 363028"/>
                    <a:gd name="connsiteY0-32" fmla="*/ 444137 h 530659"/>
                    <a:gd name="connsiteX1-33" fmla="*/ 313680 w 363028"/>
                    <a:gd name="connsiteY1-34" fmla="*/ 0 h 530659"/>
                    <a:gd name="connsiteX2-35" fmla="*/ 363028 w 363028"/>
                    <a:gd name="connsiteY2-36" fmla="*/ 51688 h 530659"/>
                    <a:gd name="connsiteX3-37" fmla="*/ 29029 w 363028"/>
                    <a:gd name="connsiteY3-38" fmla="*/ 530659 h 530659"/>
                    <a:gd name="connsiteX4-39" fmla="*/ 0 w 363028"/>
                    <a:gd name="connsiteY4-40" fmla="*/ 444137 h 530659"/>
                    <a:gd name="connsiteX0-41" fmla="*/ 0 w 339805"/>
                    <a:gd name="connsiteY0-42" fmla="*/ 444137 h 530659"/>
                    <a:gd name="connsiteX1-43" fmla="*/ 313680 w 339805"/>
                    <a:gd name="connsiteY1-44" fmla="*/ 0 h 530659"/>
                    <a:gd name="connsiteX2-45" fmla="*/ 339805 w 339805"/>
                    <a:gd name="connsiteY2-46" fmla="*/ 60397 h 530659"/>
                    <a:gd name="connsiteX3-47" fmla="*/ 29029 w 339805"/>
                    <a:gd name="connsiteY3-48" fmla="*/ 530659 h 530659"/>
                    <a:gd name="connsiteX4-49" fmla="*/ 0 w 339805"/>
                    <a:gd name="connsiteY4-50" fmla="*/ 444137 h 530659"/>
                    <a:gd name="connsiteX0-51" fmla="*/ 0 w 342708"/>
                    <a:gd name="connsiteY0-52" fmla="*/ 444137 h 530659"/>
                    <a:gd name="connsiteX1-53" fmla="*/ 313680 w 342708"/>
                    <a:gd name="connsiteY1-54" fmla="*/ 0 h 530659"/>
                    <a:gd name="connsiteX2-55" fmla="*/ 342708 w 342708"/>
                    <a:gd name="connsiteY2-56" fmla="*/ 69106 h 530659"/>
                    <a:gd name="connsiteX3-57" fmla="*/ 29029 w 342708"/>
                    <a:gd name="connsiteY3-58" fmla="*/ 530659 h 530659"/>
                    <a:gd name="connsiteX4-59" fmla="*/ 0 w 342708"/>
                    <a:gd name="connsiteY4-60" fmla="*/ 444137 h 530659"/>
                    <a:gd name="connsiteX0-61" fmla="*/ 0 w 345611"/>
                    <a:gd name="connsiteY0-62" fmla="*/ 455749 h 530659"/>
                    <a:gd name="connsiteX1-63" fmla="*/ 316583 w 345611"/>
                    <a:gd name="connsiteY1-64" fmla="*/ 0 h 530659"/>
                    <a:gd name="connsiteX2-65" fmla="*/ 345611 w 345611"/>
                    <a:gd name="connsiteY2-66" fmla="*/ 69106 h 530659"/>
                    <a:gd name="connsiteX3-67" fmla="*/ 31932 w 345611"/>
                    <a:gd name="connsiteY3-68" fmla="*/ 530659 h 530659"/>
                    <a:gd name="connsiteX4-69" fmla="*/ 0 w 345611"/>
                    <a:gd name="connsiteY4-70" fmla="*/ 455749 h 530659"/>
                    <a:gd name="connsiteX0-71" fmla="*/ 0 w 345611"/>
                    <a:gd name="connsiteY0-72" fmla="*/ 447041 h 530659"/>
                    <a:gd name="connsiteX1-73" fmla="*/ 316583 w 345611"/>
                    <a:gd name="connsiteY1-74" fmla="*/ 0 h 530659"/>
                    <a:gd name="connsiteX2-75" fmla="*/ 345611 w 345611"/>
                    <a:gd name="connsiteY2-76" fmla="*/ 69106 h 530659"/>
                    <a:gd name="connsiteX3-77" fmla="*/ 31932 w 345611"/>
                    <a:gd name="connsiteY3-78" fmla="*/ 530659 h 530659"/>
                    <a:gd name="connsiteX4-79" fmla="*/ 0 w 345611"/>
                    <a:gd name="connsiteY4-80" fmla="*/ 447041 h 530659"/>
                    <a:gd name="connsiteX0-81" fmla="*/ 0 w 345611"/>
                    <a:gd name="connsiteY0-82" fmla="*/ 455750 h 539368"/>
                    <a:gd name="connsiteX1-83" fmla="*/ 316583 w 345611"/>
                    <a:gd name="connsiteY1-84" fmla="*/ 0 h 539368"/>
                    <a:gd name="connsiteX2-85" fmla="*/ 345611 w 345611"/>
                    <a:gd name="connsiteY2-86" fmla="*/ 77815 h 539368"/>
                    <a:gd name="connsiteX3-87" fmla="*/ 31932 w 345611"/>
                    <a:gd name="connsiteY3-88" fmla="*/ 539368 h 539368"/>
                    <a:gd name="connsiteX4-89" fmla="*/ 0 w 345611"/>
                    <a:gd name="connsiteY4-90" fmla="*/ 455750 h 539368"/>
                    <a:gd name="connsiteX0-91" fmla="*/ 0 w 345611"/>
                    <a:gd name="connsiteY0-92" fmla="*/ 447041 h 530659"/>
                    <a:gd name="connsiteX1-93" fmla="*/ 313681 w 345611"/>
                    <a:gd name="connsiteY1-94" fmla="*/ 0 h 530659"/>
                    <a:gd name="connsiteX2-95" fmla="*/ 345611 w 345611"/>
                    <a:gd name="connsiteY2-96" fmla="*/ 69106 h 530659"/>
                    <a:gd name="connsiteX3-97" fmla="*/ 31932 w 345611"/>
                    <a:gd name="connsiteY3-98" fmla="*/ 530659 h 530659"/>
                    <a:gd name="connsiteX4-99" fmla="*/ 0 w 345611"/>
                    <a:gd name="connsiteY4-100" fmla="*/ 447041 h 530659"/>
                    <a:gd name="connsiteX0-101" fmla="*/ 0 w 345611"/>
                    <a:gd name="connsiteY0-102" fmla="*/ 449944 h 533562"/>
                    <a:gd name="connsiteX1-103" fmla="*/ 316584 w 345611"/>
                    <a:gd name="connsiteY1-104" fmla="*/ 0 h 533562"/>
                    <a:gd name="connsiteX2-105" fmla="*/ 345611 w 345611"/>
                    <a:gd name="connsiteY2-106" fmla="*/ 72009 h 533562"/>
                    <a:gd name="connsiteX3-107" fmla="*/ 31932 w 345611"/>
                    <a:gd name="connsiteY3-108" fmla="*/ 533562 h 533562"/>
                    <a:gd name="connsiteX4-109" fmla="*/ 0 w 345611"/>
                    <a:gd name="connsiteY4-110" fmla="*/ 449944 h 533562"/>
                    <a:gd name="connsiteX0-111" fmla="*/ 0 w 345611"/>
                    <a:gd name="connsiteY0-112" fmla="*/ 452847 h 536465"/>
                    <a:gd name="connsiteX1-113" fmla="*/ 316584 w 345611"/>
                    <a:gd name="connsiteY1-114" fmla="*/ 0 h 536465"/>
                    <a:gd name="connsiteX2-115" fmla="*/ 345611 w 345611"/>
                    <a:gd name="connsiteY2-116" fmla="*/ 74912 h 536465"/>
                    <a:gd name="connsiteX3-117" fmla="*/ 31932 w 345611"/>
                    <a:gd name="connsiteY3-118" fmla="*/ 536465 h 536465"/>
                    <a:gd name="connsiteX4-119" fmla="*/ 0 w 345611"/>
                    <a:gd name="connsiteY4-120" fmla="*/ 452847 h 53646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345611" h="536465">
                      <a:moveTo>
                        <a:pt x="0" y="452847"/>
                      </a:moveTo>
                      <a:lnTo>
                        <a:pt x="316584" y="0"/>
                      </a:lnTo>
                      <a:lnTo>
                        <a:pt x="345611" y="74912"/>
                      </a:lnTo>
                      <a:lnTo>
                        <a:pt x="31932" y="536465"/>
                      </a:lnTo>
                      <a:lnTo>
                        <a:pt x="0" y="4528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76000">
                      <a:schemeClr val="accent1">
                        <a:lumMod val="56000"/>
                        <a:lumOff val="44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矩形 5"/>
                <p:cNvSpPr/>
                <p:nvPr/>
              </p:nvSpPr>
              <p:spPr>
                <a:xfrm>
                  <a:off x="3907589" y="3089595"/>
                  <a:ext cx="1758804" cy="796073"/>
                </a:xfrm>
                <a:custGeom>
                  <a:avLst/>
                  <a:gdLst>
                    <a:gd name="connsiteX0" fmla="*/ 0 w 1134691"/>
                    <a:gd name="connsiteY0" fmla="*/ 0 h 504056"/>
                    <a:gd name="connsiteX1" fmla="*/ 1134691 w 1134691"/>
                    <a:gd name="connsiteY1" fmla="*/ 0 h 504056"/>
                    <a:gd name="connsiteX2" fmla="*/ 1134691 w 1134691"/>
                    <a:gd name="connsiteY2" fmla="*/ 504056 h 504056"/>
                    <a:gd name="connsiteX3" fmla="*/ 0 w 1134691"/>
                    <a:gd name="connsiteY3" fmla="*/ 504056 h 504056"/>
                    <a:gd name="connsiteX4" fmla="*/ 0 w 1134691"/>
                    <a:gd name="connsiteY4" fmla="*/ 0 h 504056"/>
                    <a:gd name="connsiteX0-1" fmla="*/ 386080 w 1134691"/>
                    <a:gd name="connsiteY0-2" fmla="*/ 0 h 913359"/>
                    <a:gd name="connsiteX1-3" fmla="*/ 1134691 w 1134691"/>
                    <a:gd name="connsiteY1-4" fmla="*/ 409303 h 913359"/>
                    <a:gd name="connsiteX2-5" fmla="*/ 1134691 w 1134691"/>
                    <a:gd name="connsiteY2-6" fmla="*/ 913359 h 913359"/>
                    <a:gd name="connsiteX3-7" fmla="*/ 0 w 1134691"/>
                    <a:gd name="connsiteY3-8" fmla="*/ 913359 h 913359"/>
                    <a:gd name="connsiteX4-9" fmla="*/ 386080 w 1134691"/>
                    <a:gd name="connsiteY4-10" fmla="*/ 0 h 913359"/>
                    <a:gd name="connsiteX0-11" fmla="*/ 592182 w 1340793"/>
                    <a:gd name="connsiteY0-12" fmla="*/ 0 h 913359"/>
                    <a:gd name="connsiteX1-13" fmla="*/ 1340793 w 1340793"/>
                    <a:gd name="connsiteY1-14" fmla="*/ 409303 h 913359"/>
                    <a:gd name="connsiteX2-15" fmla="*/ 1340793 w 1340793"/>
                    <a:gd name="connsiteY2-16" fmla="*/ 913359 h 913359"/>
                    <a:gd name="connsiteX3-17" fmla="*/ 0 w 1340793"/>
                    <a:gd name="connsiteY3-18" fmla="*/ 416970 h 913359"/>
                    <a:gd name="connsiteX4-19" fmla="*/ 592182 w 1340793"/>
                    <a:gd name="connsiteY4-20" fmla="*/ 0 h 913359"/>
                    <a:gd name="connsiteX0-21" fmla="*/ 592182 w 1758804"/>
                    <a:gd name="connsiteY0-22" fmla="*/ 0 h 913359"/>
                    <a:gd name="connsiteX1-23" fmla="*/ 1758804 w 1758804"/>
                    <a:gd name="connsiteY1-24" fmla="*/ 307703 h 913359"/>
                    <a:gd name="connsiteX2-25" fmla="*/ 1340793 w 1758804"/>
                    <a:gd name="connsiteY2-26" fmla="*/ 913359 h 913359"/>
                    <a:gd name="connsiteX3-27" fmla="*/ 0 w 1758804"/>
                    <a:gd name="connsiteY3-28" fmla="*/ 416970 h 913359"/>
                    <a:gd name="connsiteX4-29" fmla="*/ 592182 w 1758804"/>
                    <a:gd name="connsiteY4-30" fmla="*/ 0 h 913359"/>
                    <a:gd name="connsiteX0-31" fmla="*/ 592182 w 1758804"/>
                    <a:gd name="connsiteY0-32" fmla="*/ 0 h 774022"/>
                    <a:gd name="connsiteX1-33" fmla="*/ 1758804 w 1758804"/>
                    <a:gd name="connsiteY1-34" fmla="*/ 307703 h 774022"/>
                    <a:gd name="connsiteX2-35" fmla="*/ 1439490 w 1758804"/>
                    <a:gd name="connsiteY2-36" fmla="*/ 774022 h 774022"/>
                    <a:gd name="connsiteX3-37" fmla="*/ 0 w 1758804"/>
                    <a:gd name="connsiteY3-38" fmla="*/ 416970 h 774022"/>
                    <a:gd name="connsiteX4-39" fmla="*/ 592182 w 1758804"/>
                    <a:gd name="connsiteY4-40" fmla="*/ 0 h 774022"/>
                    <a:gd name="connsiteX0-41" fmla="*/ 592182 w 1758804"/>
                    <a:gd name="connsiteY0-42" fmla="*/ 0 h 669519"/>
                    <a:gd name="connsiteX1-43" fmla="*/ 1758804 w 1758804"/>
                    <a:gd name="connsiteY1-44" fmla="*/ 307703 h 669519"/>
                    <a:gd name="connsiteX2-45" fmla="*/ 1404656 w 1758804"/>
                    <a:gd name="connsiteY2-46" fmla="*/ 669519 h 669519"/>
                    <a:gd name="connsiteX3-47" fmla="*/ 0 w 1758804"/>
                    <a:gd name="connsiteY3-48" fmla="*/ 416970 h 669519"/>
                    <a:gd name="connsiteX4-49" fmla="*/ 592182 w 1758804"/>
                    <a:gd name="connsiteY4-50" fmla="*/ 0 h 669519"/>
                    <a:gd name="connsiteX0-51" fmla="*/ 592182 w 1758804"/>
                    <a:gd name="connsiteY0-52" fmla="*/ 0 h 756605"/>
                    <a:gd name="connsiteX1-53" fmla="*/ 1758804 w 1758804"/>
                    <a:gd name="connsiteY1-54" fmla="*/ 307703 h 756605"/>
                    <a:gd name="connsiteX2-55" fmla="*/ 1439490 w 1758804"/>
                    <a:gd name="connsiteY2-56" fmla="*/ 756605 h 756605"/>
                    <a:gd name="connsiteX3-57" fmla="*/ 0 w 1758804"/>
                    <a:gd name="connsiteY3-58" fmla="*/ 416970 h 756605"/>
                    <a:gd name="connsiteX4-59" fmla="*/ 592182 w 1758804"/>
                    <a:gd name="connsiteY4-60" fmla="*/ 0 h 756605"/>
                    <a:gd name="connsiteX0-61" fmla="*/ 592182 w 1758804"/>
                    <a:gd name="connsiteY0-62" fmla="*/ 0 h 756605"/>
                    <a:gd name="connsiteX1-63" fmla="*/ 1758804 w 1758804"/>
                    <a:gd name="connsiteY1-64" fmla="*/ 307703 h 756605"/>
                    <a:gd name="connsiteX2-65" fmla="*/ 1439490 w 1758804"/>
                    <a:gd name="connsiteY2-66" fmla="*/ 756605 h 756605"/>
                    <a:gd name="connsiteX3-67" fmla="*/ 0 w 1758804"/>
                    <a:gd name="connsiteY3-68" fmla="*/ 416970 h 756605"/>
                    <a:gd name="connsiteX4-69" fmla="*/ 592182 w 1758804"/>
                    <a:gd name="connsiteY4-70" fmla="*/ 0 h 756605"/>
                    <a:gd name="connsiteX0-71" fmla="*/ 592182 w 1758804"/>
                    <a:gd name="connsiteY0-72" fmla="*/ 0 h 756605"/>
                    <a:gd name="connsiteX1-73" fmla="*/ 1758804 w 1758804"/>
                    <a:gd name="connsiteY1-74" fmla="*/ 307703 h 756605"/>
                    <a:gd name="connsiteX2-75" fmla="*/ 1439490 w 1758804"/>
                    <a:gd name="connsiteY2-76" fmla="*/ 756605 h 756605"/>
                    <a:gd name="connsiteX3-77" fmla="*/ 0 w 1758804"/>
                    <a:gd name="connsiteY3-78" fmla="*/ 416970 h 756605"/>
                    <a:gd name="connsiteX4-79" fmla="*/ 592182 w 1758804"/>
                    <a:gd name="connsiteY4-80" fmla="*/ 0 h 756605"/>
                    <a:gd name="connsiteX0-81" fmla="*/ 592182 w 1758804"/>
                    <a:gd name="connsiteY0-82" fmla="*/ 0 h 796073"/>
                    <a:gd name="connsiteX1-83" fmla="*/ 1758804 w 1758804"/>
                    <a:gd name="connsiteY1-84" fmla="*/ 307703 h 796073"/>
                    <a:gd name="connsiteX2-85" fmla="*/ 1439490 w 1758804"/>
                    <a:gd name="connsiteY2-86" fmla="*/ 756605 h 796073"/>
                    <a:gd name="connsiteX3-87" fmla="*/ 0 w 1758804"/>
                    <a:gd name="connsiteY3-88" fmla="*/ 416970 h 796073"/>
                    <a:gd name="connsiteX4-89" fmla="*/ 592182 w 1758804"/>
                    <a:gd name="connsiteY4-90" fmla="*/ 0 h 796073"/>
                    <a:gd name="connsiteX0-91" fmla="*/ 592182 w 1758804"/>
                    <a:gd name="connsiteY0-92" fmla="*/ 0 h 796073"/>
                    <a:gd name="connsiteX1-93" fmla="*/ 1758804 w 1758804"/>
                    <a:gd name="connsiteY1-94" fmla="*/ 307703 h 796073"/>
                    <a:gd name="connsiteX2-95" fmla="*/ 1439490 w 1758804"/>
                    <a:gd name="connsiteY2-96" fmla="*/ 756605 h 796073"/>
                    <a:gd name="connsiteX3-97" fmla="*/ 0 w 1758804"/>
                    <a:gd name="connsiteY3-98" fmla="*/ 416970 h 796073"/>
                    <a:gd name="connsiteX4-99" fmla="*/ 592182 w 1758804"/>
                    <a:gd name="connsiteY4-100" fmla="*/ 0 h 796073"/>
                    <a:gd name="connsiteX0-101" fmla="*/ 592182 w 1758804"/>
                    <a:gd name="connsiteY0-102" fmla="*/ 0 h 796073"/>
                    <a:gd name="connsiteX1-103" fmla="*/ 1758804 w 1758804"/>
                    <a:gd name="connsiteY1-104" fmla="*/ 307703 h 796073"/>
                    <a:gd name="connsiteX2-105" fmla="*/ 1439490 w 1758804"/>
                    <a:gd name="connsiteY2-106" fmla="*/ 756605 h 796073"/>
                    <a:gd name="connsiteX3-107" fmla="*/ 0 w 1758804"/>
                    <a:gd name="connsiteY3-108" fmla="*/ 416970 h 796073"/>
                    <a:gd name="connsiteX4-109" fmla="*/ 592182 w 1758804"/>
                    <a:gd name="connsiteY4-110" fmla="*/ 0 h 796073"/>
                    <a:gd name="connsiteX0-111" fmla="*/ 592182 w 1758804"/>
                    <a:gd name="connsiteY0-112" fmla="*/ 0 h 796073"/>
                    <a:gd name="connsiteX1-113" fmla="*/ 1758804 w 1758804"/>
                    <a:gd name="connsiteY1-114" fmla="*/ 307703 h 796073"/>
                    <a:gd name="connsiteX2-115" fmla="*/ 1439490 w 1758804"/>
                    <a:gd name="connsiteY2-116" fmla="*/ 756605 h 796073"/>
                    <a:gd name="connsiteX3-117" fmla="*/ 0 w 1758804"/>
                    <a:gd name="connsiteY3-118" fmla="*/ 416970 h 796073"/>
                    <a:gd name="connsiteX4-119" fmla="*/ 592182 w 1758804"/>
                    <a:gd name="connsiteY4-120" fmla="*/ 0 h 7960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758804" h="796073">
                      <a:moveTo>
                        <a:pt x="592182" y="0"/>
                      </a:moveTo>
                      <a:cubicBezTo>
                        <a:pt x="853331" y="212876"/>
                        <a:pt x="1216079" y="379307"/>
                        <a:pt x="1758804" y="307703"/>
                      </a:cubicBezTo>
                      <a:lnTo>
                        <a:pt x="1439490" y="756605"/>
                      </a:lnTo>
                      <a:cubicBezTo>
                        <a:pt x="805809" y="872719"/>
                        <a:pt x="424676" y="724673"/>
                        <a:pt x="0" y="416970"/>
                      </a:cubicBezTo>
                      <a:lnTo>
                        <a:pt x="5921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9" name="矩形 5"/>
              <p:cNvSpPr/>
              <p:nvPr/>
            </p:nvSpPr>
            <p:spPr>
              <a:xfrm>
                <a:off x="3907590" y="3279249"/>
                <a:ext cx="1365363" cy="605446"/>
              </a:xfrm>
              <a:custGeom>
                <a:avLst/>
                <a:gdLst/>
                <a:ahLst/>
                <a:cxnLst/>
                <a:rect l="l" t="t" r="r" b="b"/>
                <a:pathLst>
                  <a:path w="1365363" h="605446">
                    <a:moveTo>
                      <a:pt x="323078" y="0"/>
                    </a:moveTo>
                    <a:cubicBezTo>
                      <a:pt x="541057" y="289956"/>
                      <a:pt x="917753" y="504182"/>
                      <a:pt x="1365363" y="577393"/>
                    </a:cubicBezTo>
                    <a:cubicBezTo>
                      <a:pt x="775693" y="671316"/>
                      <a:pt x="407935" y="523060"/>
                      <a:pt x="0" y="227487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7" name="TextBox 316"/>
            <p:cNvSpPr txBox="1"/>
            <p:nvPr/>
          </p:nvSpPr>
          <p:spPr>
            <a:xfrm>
              <a:off x="4230531" y="3138523"/>
              <a:ext cx="384544" cy="39899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3" name="Text Box 11"/>
          <p:cNvSpPr txBox="1">
            <a:spLocks noChangeArrowheads="1"/>
          </p:cNvSpPr>
          <p:nvPr/>
        </p:nvSpPr>
        <p:spPr bwMode="auto">
          <a:xfrm>
            <a:off x="563220" y="1707655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4" name="矩形 323"/>
          <p:cNvSpPr/>
          <p:nvPr/>
        </p:nvSpPr>
        <p:spPr>
          <a:xfrm>
            <a:off x="564262" y="2065924"/>
            <a:ext cx="273526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教师在网站上发布关于课程的教学信息，同时会在课程内开设答疑，或是在论坛与学生交流。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5" name="直接连接符 324"/>
          <p:cNvCxnSpPr/>
          <p:nvPr/>
        </p:nvCxnSpPr>
        <p:spPr>
          <a:xfrm>
            <a:off x="534129" y="2040087"/>
            <a:ext cx="2782388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 Box 11"/>
          <p:cNvSpPr txBox="1">
            <a:spLocks noChangeArrowheads="1"/>
          </p:cNvSpPr>
          <p:nvPr/>
        </p:nvSpPr>
        <p:spPr bwMode="auto">
          <a:xfrm>
            <a:off x="563220" y="3418752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" name="矩形 326"/>
          <p:cNvSpPr/>
          <p:nvPr/>
        </p:nvSpPr>
        <p:spPr>
          <a:xfrm>
            <a:off x="564262" y="3726528"/>
            <a:ext cx="2735262" cy="5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管理员负责对整个网站包括课程信息和帖子、用户账号的监管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8" name="直接连接符 327"/>
          <p:cNvCxnSpPr/>
          <p:nvPr/>
        </p:nvCxnSpPr>
        <p:spPr>
          <a:xfrm>
            <a:off x="534131" y="3712144"/>
            <a:ext cx="2765395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连接符 328"/>
          <p:cNvCxnSpPr/>
          <p:nvPr/>
        </p:nvCxnSpPr>
        <p:spPr>
          <a:xfrm>
            <a:off x="5727781" y="2040087"/>
            <a:ext cx="2803619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矩形 329"/>
          <p:cNvSpPr/>
          <p:nvPr/>
        </p:nvSpPr>
        <p:spPr>
          <a:xfrm>
            <a:off x="5756401" y="2065924"/>
            <a:ext cx="273526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学生从网站上课程信息内获得课程知识，可以在论坛上和其他同学交流讨论。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1" name="Text Box 11"/>
          <p:cNvSpPr txBox="1">
            <a:spLocks noChangeArrowheads="1"/>
          </p:cNvSpPr>
          <p:nvPr/>
        </p:nvSpPr>
        <p:spPr bwMode="auto">
          <a:xfrm>
            <a:off x="7049071" y="1707655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2" name="直接连接符 331"/>
          <p:cNvCxnSpPr/>
          <p:nvPr/>
        </p:nvCxnSpPr>
        <p:spPr>
          <a:xfrm>
            <a:off x="5750392" y="3726528"/>
            <a:ext cx="2781006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矩形 332"/>
          <p:cNvSpPr/>
          <p:nvPr/>
        </p:nvSpPr>
        <p:spPr>
          <a:xfrm>
            <a:off x="5756401" y="3726528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游客没有账号，只能查看首页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4" name="Text Box 11"/>
          <p:cNvSpPr txBox="1">
            <a:spLocks noChangeArrowheads="1"/>
          </p:cNvSpPr>
          <p:nvPr/>
        </p:nvSpPr>
        <p:spPr bwMode="auto">
          <a:xfrm>
            <a:off x="7049071" y="3418752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3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6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7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2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1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2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9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6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7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9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4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4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4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4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4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323" grpId="0"/>
          <p:bldP spid="324" grpId="0"/>
          <p:bldP spid="326" grpId="0"/>
          <p:bldP spid="327" grpId="0"/>
          <p:bldP spid="330" grpId="0"/>
          <p:bldP spid="331" grpId="0"/>
          <p:bldP spid="333" grpId="0"/>
          <p:bldP spid="3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4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4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4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4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4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323" grpId="0"/>
          <p:bldP spid="324" grpId="0"/>
          <p:bldP spid="326" grpId="0"/>
          <p:bldP spid="327" grpId="0"/>
          <p:bldP spid="330" grpId="0"/>
          <p:bldP spid="331" grpId="0"/>
          <p:bldP spid="333" grpId="0"/>
          <p:bldP spid="33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77980" y="4470510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927947" y="4223691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777914" y="3976872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627882" y="3730053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正五边形 11"/>
          <p:cNvSpPr/>
          <p:nvPr/>
        </p:nvSpPr>
        <p:spPr>
          <a:xfrm>
            <a:off x="3622054" y="1378092"/>
            <a:ext cx="730854" cy="1458649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  <a:gd name="connsiteX0-97" fmla="*/ 0 w 609091"/>
              <a:gd name="connsiteY0-98" fmla="*/ 209052 h 1733372"/>
              <a:gd name="connsiteX1-99" fmla="*/ 309014 w 609091"/>
              <a:gd name="connsiteY1-100" fmla="*/ 0 h 1733372"/>
              <a:gd name="connsiteX2-101" fmla="*/ 608261 w 609091"/>
              <a:gd name="connsiteY2-102" fmla="*/ 209051 h 1733372"/>
              <a:gd name="connsiteX3-103" fmla="*/ 609091 w 609091"/>
              <a:gd name="connsiteY3-104" fmla="*/ 1733372 h 1733372"/>
              <a:gd name="connsiteX4-105" fmla="*/ 1552 w 609091"/>
              <a:gd name="connsiteY4-106" fmla="*/ 1733371 h 1733372"/>
              <a:gd name="connsiteX5-107" fmla="*/ 0 w 609091"/>
              <a:gd name="connsiteY5-108" fmla="*/ 209052 h 1733372"/>
              <a:gd name="connsiteX0-109" fmla="*/ 3027 w 607586"/>
              <a:gd name="connsiteY0-110" fmla="*/ 245176 h 1733372"/>
              <a:gd name="connsiteX1-111" fmla="*/ 307509 w 607586"/>
              <a:gd name="connsiteY1-112" fmla="*/ 0 h 1733372"/>
              <a:gd name="connsiteX2-113" fmla="*/ 606756 w 607586"/>
              <a:gd name="connsiteY2-114" fmla="*/ 209051 h 1733372"/>
              <a:gd name="connsiteX3-115" fmla="*/ 607586 w 607586"/>
              <a:gd name="connsiteY3-116" fmla="*/ 1733372 h 1733372"/>
              <a:gd name="connsiteX4-117" fmla="*/ 47 w 607586"/>
              <a:gd name="connsiteY4-118" fmla="*/ 1733371 h 1733372"/>
              <a:gd name="connsiteX5-119" fmla="*/ 3027 w 607586"/>
              <a:gd name="connsiteY5-120" fmla="*/ 245176 h 1733372"/>
              <a:gd name="connsiteX0-121" fmla="*/ 3027 w 607586"/>
              <a:gd name="connsiteY0-122" fmla="*/ 245176 h 1733372"/>
              <a:gd name="connsiteX1-123" fmla="*/ 307509 w 607586"/>
              <a:gd name="connsiteY1-124" fmla="*/ 0 h 1733372"/>
              <a:gd name="connsiteX2-125" fmla="*/ 604489 w 607586"/>
              <a:gd name="connsiteY2-126" fmla="*/ 245175 h 1733372"/>
              <a:gd name="connsiteX3-127" fmla="*/ 607586 w 607586"/>
              <a:gd name="connsiteY3-128" fmla="*/ 1733372 h 1733372"/>
              <a:gd name="connsiteX4-129" fmla="*/ 47 w 607586"/>
              <a:gd name="connsiteY4-130" fmla="*/ 1733371 h 1733372"/>
              <a:gd name="connsiteX5-131" fmla="*/ 3027 w 607586"/>
              <a:gd name="connsiteY5-132" fmla="*/ 245176 h 1733372"/>
              <a:gd name="connsiteX0-133" fmla="*/ 676 w 607642"/>
              <a:gd name="connsiteY0-134" fmla="*/ 276140 h 1733372"/>
              <a:gd name="connsiteX1-135" fmla="*/ 307565 w 607642"/>
              <a:gd name="connsiteY1-136" fmla="*/ 0 h 1733372"/>
              <a:gd name="connsiteX2-137" fmla="*/ 604545 w 607642"/>
              <a:gd name="connsiteY2-138" fmla="*/ 245175 h 1733372"/>
              <a:gd name="connsiteX3-139" fmla="*/ 607642 w 607642"/>
              <a:gd name="connsiteY3-140" fmla="*/ 1733372 h 1733372"/>
              <a:gd name="connsiteX4-141" fmla="*/ 103 w 607642"/>
              <a:gd name="connsiteY4-142" fmla="*/ 1733371 h 1733372"/>
              <a:gd name="connsiteX5-143" fmla="*/ 676 w 607642"/>
              <a:gd name="connsiteY5-144" fmla="*/ 276140 h 1733372"/>
              <a:gd name="connsiteX0-145" fmla="*/ 676 w 607642"/>
              <a:gd name="connsiteY0-146" fmla="*/ 276140 h 1733372"/>
              <a:gd name="connsiteX1-147" fmla="*/ 307565 w 607642"/>
              <a:gd name="connsiteY1-148" fmla="*/ 0 h 1733372"/>
              <a:gd name="connsiteX2-149" fmla="*/ 602137 w 607642"/>
              <a:gd name="connsiteY2-150" fmla="*/ 283022 h 1733372"/>
              <a:gd name="connsiteX3-151" fmla="*/ 607642 w 607642"/>
              <a:gd name="connsiteY3-152" fmla="*/ 1733372 h 1733372"/>
              <a:gd name="connsiteX4-153" fmla="*/ 103 w 607642"/>
              <a:gd name="connsiteY4-154" fmla="*/ 1733371 h 1733372"/>
              <a:gd name="connsiteX5-155" fmla="*/ 676 w 607642"/>
              <a:gd name="connsiteY5-156" fmla="*/ 276140 h 17333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7642" h="1733372">
                <a:moveTo>
                  <a:pt x="676" y="276140"/>
                </a:moveTo>
                <a:lnTo>
                  <a:pt x="307565" y="0"/>
                </a:lnTo>
                <a:lnTo>
                  <a:pt x="602137" y="283022"/>
                </a:lnTo>
                <a:cubicBezTo>
                  <a:pt x="604001" y="710166"/>
                  <a:pt x="605778" y="1306228"/>
                  <a:pt x="607642" y="1733372"/>
                </a:cubicBezTo>
                <a:lnTo>
                  <a:pt x="103" y="1733371"/>
                </a:lnTo>
                <a:cubicBezTo>
                  <a:pt x="-414" y="1225265"/>
                  <a:pt x="1193" y="784246"/>
                  <a:pt x="676" y="27614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2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等腰三角形 1"/>
          <p:cNvSpPr/>
          <p:nvPr/>
        </p:nvSpPr>
        <p:spPr>
          <a:xfrm>
            <a:off x="976035" y="3725651"/>
            <a:ext cx="941083" cy="827020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4520 w 762253"/>
              <a:gd name="connsiteY0-34" fmla="*/ 682150 h 682150"/>
              <a:gd name="connsiteX1-35" fmla="*/ 0 w 762253"/>
              <a:gd name="connsiteY1-36" fmla="*/ 1981 h 682150"/>
              <a:gd name="connsiteX2-37" fmla="*/ 762253 w 762253"/>
              <a:gd name="connsiteY2-38" fmla="*/ 0 h 682150"/>
              <a:gd name="connsiteX3-39" fmla="*/ 514520 w 762253"/>
              <a:gd name="connsiteY3-40" fmla="*/ 682150 h 682150"/>
              <a:gd name="connsiteX0-41" fmla="*/ 514520 w 774004"/>
              <a:gd name="connsiteY0-42" fmla="*/ 680191 h 680191"/>
              <a:gd name="connsiteX1-43" fmla="*/ 0 w 774004"/>
              <a:gd name="connsiteY1-44" fmla="*/ 22 h 680191"/>
              <a:gd name="connsiteX2-45" fmla="*/ 774004 w 774004"/>
              <a:gd name="connsiteY2-46" fmla="*/ 0 h 680191"/>
              <a:gd name="connsiteX3-47" fmla="*/ 514520 w 774004"/>
              <a:gd name="connsiteY3-48" fmla="*/ 680191 h 680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74004" h="680191">
                <a:moveTo>
                  <a:pt x="514520" y="680191"/>
                </a:moveTo>
                <a:lnTo>
                  <a:pt x="0" y="22"/>
                </a:lnTo>
                <a:lnTo>
                  <a:pt x="774004" y="0"/>
                </a:lnTo>
                <a:lnTo>
                  <a:pt x="514520" y="680191"/>
                </a:lnTo>
                <a:close/>
              </a:path>
            </a:pathLst>
          </a:custGeom>
          <a:gradFill>
            <a:gsLst>
              <a:gs pos="100000">
                <a:schemeClr val="tx2"/>
              </a:gs>
              <a:gs pos="0">
                <a:schemeClr val="bg2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等腰三角形 1"/>
          <p:cNvSpPr/>
          <p:nvPr/>
        </p:nvSpPr>
        <p:spPr>
          <a:xfrm>
            <a:off x="1602826" y="3460579"/>
            <a:ext cx="472137" cy="1081778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66845 w 316536"/>
              <a:gd name="connsiteY0-26" fmla="*/ 1342157 h 1342157"/>
              <a:gd name="connsiteX1-27" fmla="*/ 0 w 316536"/>
              <a:gd name="connsiteY1-28" fmla="*/ 0 h 1342157"/>
              <a:gd name="connsiteX2-29" fmla="*/ 316536 w 316536"/>
              <a:gd name="connsiteY2-30" fmla="*/ 668264 h 1342157"/>
              <a:gd name="connsiteX3-31" fmla="*/ 66845 w 316536"/>
              <a:gd name="connsiteY3-32" fmla="*/ 1342157 h 1342157"/>
              <a:gd name="connsiteX0-33" fmla="*/ 0 w 454479"/>
              <a:gd name="connsiteY0-34" fmla="*/ 220588 h 668264"/>
              <a:gd name="connsiteX1-35" fmla="*/ 137943 w 454479"/>
              <a:gd name="connsiteY1-36" fmla="*/ 0 h 668264"/>
              <a:gd name="connsiteX2-37" fmla="*/ 454479 w 454479"/>
              <a:gd name="connsiteY2-38" fmla="*/ 668264 h 668264"/>
              <a:gd name="connsiteX3-39" fmla="*/ 0 w 454479"/>
              <a:gd name="connsiteY3-40" fmla="*/ 220588 h 668264"/>
              <a:gd name="connsiteX0-41" fmla="*/ 250371 w 388314"/>
              <a:gd name="connsiteY0-42" fmla="*/ 220588 h 889720"/>
              <a:gd name="connsiteX1-43" fmla="*/ 388314 w 388314"/>
              <a:gd name="connsiteY1-44" fmla="*/ 0 h 889720"/>
              <a:gd name="connsiteX2-45" fmla="*/ 0 w 388314"/>
              <a:gd name="connsiteY2-46" fmla="*/ 889720 h 889720"/>
              <a:gd name="connsiteX3-47" fmla="*/ 250371 w 388314"/>
              <a:gd name="connsiteY3-48" fmla="*/ 220588 h 889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8314" h="889720">
                <a:moveTo>
                  <a:pt x="250371" y="220588"/>
                </a:moveTo>
                <a:lnTo>
                  <a:pt x="388314" y="0"/>
                </a:lnTo>
                <a:lnTo>
                  <a:pt x="0" y="889720"/>
                </a:lnTo>
                <a:lnTo>
                  <a:pt x="250371" y="22058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等腰三角形 1"/>
          <p:cNvSpPr/>
          <p:nvPr/>
        </p:nvSpPr>
        <p:spPr>
          <a:xfrm>
            <a:off x="3779101" y="2975052"/>
            <a:ext cx="944165" cy="824636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9282 w 768973"/>
              <a:gd name="connsiteY0-34" fmla="*/ 676275 h 676275"/>
              <a:gd name="connsiteX1-35" fmla="*/ 0 w 768973"/>
              <a:gd name="connsiteY1-36" fmla="*/ 869 h 676275"/>
              <a:gd name="connsiteX2-37" fmla="*/ 768973 w 768973"/>
              <a:gd name="connsiteY2-38" fmla="*/ 0 h 676275"/>
              <a:gd name="connsiteX3-39" fmla="*/ 519282 w 768973"/>
              <a:gd name="connsiteY3-40" fmla="*/ 676275 h 676275"/>
              <a:gd name="connsiteX0-41" fmla="*/ 519282 w 778498"/>
              <a:gd name="connsiteY0-42" fmla="*/ 681037 h 681037"/>
              <a:gd name="connsiteX1-43" fmla="*/ 0 w 778498"/>
              <a:gd name="connsiteY1-44" fmla="*/ 5631 h 681037"/>
              <a:gd name="connsiteX2-45" fmla="*/ 778498 w 778498"/>
              <a:gd name="connsiteY2-46" fmla="*/ 0 h 681037"/>
              <a:gd name="connsiteX3-47" fmla="*/ 519282 w 778498"/>
              <a:gd name="connsiteY3-48" fmla="*/ 681037 h 681037"/>
              <a:gd name="connsiteX0-49" fmla="*/ 426413 w 778498"/>
              <a:gd name="connsiteY0-50" fmla="*/ 676274 h 676274"/>
              <a:gd name="connsiteX1-51" fmla="*/ 0 w 778498"/>
              <a:gd name="connsiteY1-52" fmla="*/ 5631 h 676274"/>
              <a:gd name="connsiteX2-53" fmla="*/ 778498 w 778498"/>
              <a:gd name="connsiteY2-54" fmla="*/ 0 h 676274"/>
              <a:gd name="connsiteX3-55" fmla="*/ 426413 w 778498"/>
              <a:gd name="connsiteY3-56" fmla="*/ 676274 h 676274"/>
              <a:gd name="connsiteX0-57" fmla="*/ 431175 w 783260"/>
              <a:gd name="connsiteY0-58" fmla="*/ 677787 h 677787"/>
              <a:gd name="connsiteX1-59" fmla="*/ 0 w 783260"/>
              <a:gd name="connsiteY1-60" fmla="*/ 0 h 677787"/>
              <a:gd name="connsiteX2-61" fmla="*/ 783260 w 783260"/>
              <a:gd name="connsiteY2-62" fmla="*/ 1513 h 677787"/>
              <a:gd name="connsiteX3-63" fmla="*/ 431175 w 783260"/>
              <a:gd name="connsiteY3-64" fmla="*/ 677787 h 677787"/>
              <a:gd name="connsiteX0-65" fmla="*/ 433556 w 785641"/>
              <a:gd name="connsiteY0-66" fmla="*/ 680168 h 680168"/>
              <a:gd name="connsiteX1-67" fmla="*/ 0 w 785641"/>
              <a:gd name="connsiteY1-68" fmla="*/ 0 h 680168"/>
              <a:gd name="connsiteX2-69" fmla="*/ 785641 w 785641"/>
              <a:gd name="connsiteY2-70" fmla="*/ 3894 h 680168"/>
              <a:gd name="connsiteX3-71" fmla="*/ 433556 w 785641"/>
              <a:gd name="connsiteY3-72" fmla="*/ 680168 h 680168"/>
              <a:gd name="connsiteX0-73" fmla="*/ 431175 w 783260"/>
              <a:gd name="connsiteY0-74" fmla="*/ 676274 h 676274"/>
              <a:gd name="connsiteX1-75" fmla="*/ 0 w 783260"/>
              <a:gd name="connsiteY1-76" fmla="*/ 868 h 676274"/>
              <a:gd name="connsiteX2-77" fmla="*/ 783260 w 783260"/>
              <a:gd name="connsiteY2-78" fmla="*/ 0 h 676274"/>
              <a:gd name="connsiteX3-79" fmla="*/ 431175 w 783260"/>
              <a:gd name="connsiteY3-80" fmla="*/ 676274 h 676274"/>
              <a:gd name="connsiteX0-81" fmla="*/ 357356 w 783260"/>
              <a:gd name="connsiteY0-82" fmla="*/ 681036 h 681036"/>
              <a:gd name="connsiteX1-83" fmla="*/ 0 w 783260"/>
              <a:gd name="connsiteY1-84" fmla="*/ 868 h 681036"/>
              <a:gd name="connsiteX2-85" fmla="*/ 783260 w 783260"/>
              <a:gd name="connsiteY2-86" fmla="*/ 0 h 681036"/>
              <a:gd name="connsiteX3-87" fmla="*/ 357356 w 783260"/>
              <a:gd name="connsiteY3-88" fmla="*/ 681036 h 681036"/>
              <a:gd name="connsiteX0-89" fmla="*/ 357356 w 783260"/>
              <a:gd name="connsiteY0-90" fmla="*/ 681036 h 681036"/>
              <a:gd name="connsiteX1-91" fmla="*/ 0 w 783260"/>
              <a:gd name="connsiteY1-92" fmla="*/ 868 h 681036"/>
              <a:gd name="connsiteX2-93" fmla="*/ 783260 w 783260"/>
              <a:gd name="connsiteY2-94" fmla="*/ 0 h 681036"/>
              <a:gd name="connsiteX3-95" fmla="*/ 357356 w 783260"/>
              <a:gd name="connsiteY3-96" fmla="*/ 681036 h 681036"/>
              <a:gd name="connsiteX0-97" fmla="*/ 357356 w 785641"/>
              <a:gd name="connsiteY0-98" fmla="*/ 681036 h 681036"/>
              <a:gd name="connsiteX1-99" fmla="*/ 0 w 785641"/>
              <a:gd name="connsiteY1-100" fmla="*/ 868 h 681036"/>
              <a:gd name="connsiteX2-101" fmla="*/ 785641 w 785641"/>
              <a:gd name="connsiteY2-102" fmla="*/ 0 h 681036"/>
              <a:gd name="connsiteX3-103" fmla="*/ 357356 w 785641"/>
              <a:gd name="connsiteY3-104" fmla="*/ 681036 h 681036"/>
              <a:gd name="connsiteX0-105" fmla="*/ 357356 w 778497"/>
              <a:gd name="connsiteY0-106" fmla="*/ 680168 h 680168"/>
              <a:gd name="connsiteX1-107" fmla="*/ 0 w 778497"/>
              <a:gd name="connsiteY1-108" fmla="*/ 0 h 680168"/>
              <a:gd name="connsiteX2-109" fmla="*/ 778497 w 778497"/>
              <a:gd name="connsiteY2-110" fmla="*/ 1513 h 680168"/>
              <a:gd name="connsiteX3-111" fmla="*/ 357356 w 778497"/>
              <a:gd name="connsiteY3-112" fmla="*/ 680168 h 680168"/>
              <a:gd name="connsiteX0-113" fmla="*/ 266868 w 778497"/>
              <a:gd name="connsiteY0-114" fmla="*/ 677786 h 677786"/>
              <a:gd name="connsiteX1-115" fmla="*/ 0 w 778497"/>
              <a:gd name="connsiteY1-116" fmla="*/ 0 h 677786"/>
              <a:gd name="connsiteX2-117" fmla="*/ 778497 w 778497"/>
              <a:gd name="connsiteY2-118" fmla="*/ 1513 h 677786"/>
              <a:gd name="connsiteX3-119" fmla="*/ 266868 w 778497"/>
              <a:gd name="connsiteY3-120" fmla="*/ 677786 h 677786"/>
              <a:gd name="connsiteX0-121" fmla="*/ 266868 w 778497"/>
              <a:gd name="connsiteY0-122" fmla="*/ 677786 h 677786"/>
              <a:gd name="connsiteX1-123" fmla="*/ 0 w 778497"/>
              <a:gd name="connsiteY1-124" fmla="*/ 0 h 677786"/>
              <a:gd name="connsiteX2-125" fmla="*/ 778497 w 778497"/>
              <a:gd name="connsiteY2-126" fmla="*/ 1513 h 677786"/>
              <a:gd name="connsiteX3-127" fmla="*/ 266868 w 778497"/>
              <a:gd name="connsiteY3-128" fmla="*/ 677786 h 677786"/>
              <a:gd name="connsiteX0-129" fmla="*/ 266868 w 776539"/>
              <a:gd name="connsiteY0-130" fmla="*/ 678231 h 678231"/>
              <a:gd name="connsiteX1-131" fmla="*/ 0 w 776539"/>
              <a:gd name="connsiteY1-132" fmla="*/ 445 h 678231"/>
              <a:gd name="connsiteX2-133" fmla="*/ 776539 w 776539"/>
              <a:gd name="connsiteY2-134" fmla="*/ 0 h 678231"/>
              <a:gd name="connsiteX3-135" fmla="*/ 266868 w 776539"/>
              <a:gd name="connsiteY3-136" fmla="*/ 678231 h 6782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76539" h="678231">
                <a:moveTo>
                  <a:pt x="266868" y="678231"/>
                </a:moveTo>
                <a:lnTo>
                  <a:pt x="0" y="445"/>
                </a:lnTo>
                <a:lnTo>
                  <a:pt x="776539" y="0"/>
                </a:lnTo>
                <a:lnTo>
                  <a:pt x="266868" y="678231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1"/>
          <p:cNvSpPr/>
          <p:nvPr/>
        </p:nvSpPr>
        <p:spPr>
          <a:xfrm flipH="1">
            <a:off x="3622121" y="2835559"/>
            <a:ext cx="483718" cy="963072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66845 w 316536"/>
              <a:gd name="connsiteY0-26" fmla="*/ 1342157 h 1342157"/>
              <a:gd name="connsiteX1-27" fmla="*/ 0 w 316536"/>
              <a:gd name="connsiteY1-28" fmla="*/ 0 h 1342157"/>
              <a:gd name="connsiteX2-29" fmla="*/ 316536 w 316536"/>
              <a:gd name="connsiteY2-30" fmla="*/ 668264 h 1342157"/>
              <a:gd name="connsiteX3-31" fmla="*/ 66845 w 316536"/>
              <a:gd name="connsiteY3-32" fmla="*/ 1342157 h 1342157"/>
              <a:gd name="connsiteX0-33" fmla="*/ 0 w 454479"/>
              <a:gd name="connsiteY0-34" fmla="*/ 220588 h 668264"/>
              <a:gd name="connsiteX1-35" fmla="*/ 137943 w 454479"/>
              <a:gd name="connsiteY1-36" fmla="*/ 0 h 668264"/>
              <a:gd name="connsiteX2-37" fmla="*/ 454479 w 454479"/>
              <a:gd name="connsiteY2-38" fmla="*/ 668264 h 668264"/>
              <a:gd name="connsiteX3-39" fmla="*/ 0 w 454479"/>
              <a:gd name="connsiteY3-40" fmla="*/ 220588 h 668264"/>
              <a:gd name="connsiteX0-41" fmla="*/ 250371 w 388314"/>
              <a:gd name="connsiteY0-42" fmla="*/ 220588 h 889720"/>
              <a:gd name="connsiteX1-43" fmla="*/ 388314 w 388314"/>
              <a:gd name="connsiteY1-44" fmla="*/ 0 h 889720"/>
              <a:gd name="connsiteX2-45" fmla="*/ 0 w 388314"/>
              <a:gd name="connsiteY2-46" fmla="*/ 889720 h 889720"/>
              <a:gd name="connsiteX3-47" fmla="*/ 250371 w 388314"/>
              <a:gd name="connsiteY3-48" fmla="*/ 220588 h 889720"/>
              <a:gd name="connsiteX0-49" fmla="*/ 262277 w 388314"/>
              <a:gd name="connsiteY0-50" fmla="*/ 180106 h 889720"/>
              <a:gd name="connsiteX1-51" fmla="*/ 388314 w 388314"/>
              <a:gd name="connsiteY1-52" fmla="*/ 0 h 889720"/>
              <a:gd name="connsiteX2-53" fmla="*/ 0 w 388314"/>
              <a:gd name="connsiteY2-54" fmla="*/ 889720 h 889720"/>
              <a:gd name="connsiteX3-55" fmla="*/ 262277 w 388314"/>
              <a:gd name="connsiteY3-56" fmla="*/ 180106 h 889720"/>
              <a:gd name="connsiteX0-57" fmla="*/ 262277 w 388314"/>
              <a:gd name="connsiteY0-58" fmla="*/ 115813 h 825427"/>
              <a:gd name="connsiteX1-59" fmla="*/ 388314 w 388314"/>
              <a:gd name="connsiteY1-60" fmla="*/ 0 h 825427"/>
              <a:gd name="connsiteX2-61" fmla="*/ 0 w 388314"/>
              <a:gd name="connsiteY2-62" fmla="*/ 825427 h 825427"/>
              <a:gd name="connsiteX3-63" fmla="*/ 262277 w 388314"/>
              <a:gd name="connsiteY3-64" fmla="*/ 115813 h 825427"/>
              <a:gd name="connsiteX0-65" fmla="*/ 271802 w 397839"/>
              <a:gd name="connsiteY0-66" fmla="*/ 115813 h 792089"/>
              <a:gd name="connsiteX1-67" fmla="*/ 397839 w 397839"/>
              <a:gd name="connsiteY1-68" fmla="*/ 0 h 792089"/>
              <a:gd name="connsiteX2-69" fmla="*/ 0 w 397839"/>
              <a:gd name="connsiteY2-70" fmla="*/ 792089 h 792089"/>
              <a:gd name="connsiteX3-71" fmla="*/ 271802 w 397839"/>
              <a:gd name="connsiteY3-72" fmla="*/ 115813 h 792089"/>
              <a:gd name="connsiteX0-73" fmla="*/ 267039 w 397839"/>
              <a:gd name="connsiteY0-74" fmla="*/ 118194 h 792089"/>
              <a:gd name="connsiteX1-75" fmla="*/ 397839 w 397839"/>
              <a:gd name="connsiteY1-76" fmla="*/ 0 h 792089"/>
              <a:gd name="connsiteX2-77" fmla="*/ 0 w 397839"/>
              <a:gd name="connsiteY2-78" fmla="*/ 792089 h 792089"/>
              <a:gd name="connsiteX3-79" fmla="*/ 267039 w 397839"/>
              <a:gd name="connsiteY3-80" fmla="*/ 118194 h 792089"/>
              <a:gd name="connsiteX0-81" fmla="*/ 261163 w 397839"/>
              <a:gd name="connsiteY0-82" fmla="*/ 122112 h 792089"/>
              <a:gd name="connsiteX1-83" fmla="*/ 397839 w 397839"/>
              <a:gd name="connsiteY1-84" fmla="*/ 0 h 792089"/>
              <a:gd name="connsiteX2-85" fmla="*/ 0 w 397839"/>
              <a:gd name="connsiteY2-86" fmla="*/ 792089 h 792089"/>
              <a:gd name="connsiteX3-87" fmla="*/ 261163 w 397839"/>
              <a:gd name="connsiteY3-88" fmla="*/ 122112 h 792089"/>
              <a:gd name="connsiteX0-89" fmla="*/ 257247 w 397839"/>
              <a:gd name="connsiteY0-90" fmla="*/ 118195 h 792089"/>
              <a:gd name="connsiteX1-91" fmla="*/ 397839 w 397839"/>
              <a:gd name="connsiteY1-92" fmla="*/ 0 h 792089"/>
              <a:gd name="connsiteX2-93" fmla="*/ 0 w 397839"/>
              <a:gd name="connsiteY2-94" fmla="*/ 792089 h 792089"/>
              <a:gd name="connsiteX3-95" fmla="*/ 257247 w 397839"/>
              <a:gd name="connsiteY3-96" fmla="*/ 118195 h 792089"/>
              <a:gd name="connsiteX0-97" fmla="*/ 265081 w 397839"/>
              <a:gd name="connsiteY0-98" fmla="*/ 116237 h 792089"/>
              <a:gd name="connsiteX1-99" fmla="*/ 397839 w 397839"/>
              <a:gd name="connsiteY1-100" fmla="*/ 0 h 792089"/>
              <a:gd name="connsiteX2-101" fmla="*/ 0 w 397839"/>
              <a:gd name="connsiteY2-102" fmla="*/ 792089 h 792089"/>
              <a:gd name="connsiteX3-103" fmla="*/ 265081 w 397839"/>
              <a:gd name="connsiteY3-104" fmla="*/ 116237 h 7920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97839" h="792089">
                <a:moveTo>
                  <a:pt x="265081" y="116237"/>
                </a:moveTo>
                <a:lnTo>
                  <a:pt x="397839" y="0"/>
                </a:lnTo>
                <a:lnTo>
                  <a:pt x="0" y="792089"/>
                </a:lnTo>
                <a:lnTo>
                  <a:pt x="265081" y="1162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矩形 2"/>
          <p:cNvSpPr/>
          <p:nvPr/>
        </p:nvSpPr>
        <p:spPr>
          <a:xfrm>
            <a:off x="3617733" y="2836740"/>
            <a:ext cx="1098456" cy="138852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  <a:gd name="connsiteX0-121" fmla="*/ 292893 w 896293"/>
              <a:gd name="connsiteY0-122" fmla="*/ 0 h 218975"/>
              <a:gd name="connsiteX1-123" fmla="*/ 896293 w 896293"/>
              <a:gd name="connsiteY1-124" fmla="*/ 0 h 218975"/>
              <a:gd name="connsiteX2-125" fmla="*/ 777230 w 896293"/>
              <a:gd name="connsiteY2-126" fmla="*/ 218975 h 218975"/>
              <a:gd name="connsiteX3-127" fmla="*/ 0 w 896293"/>
              <a:gd name="connsiteY3-128" fmla="*/ 216593 h 218975"/>
              <a:gd name="connsiteX4-129" fmla="*/ 292893 w 896293"/>
              <a:gd name="connsiteY4-130" fmla="*/ 0 h 218975"/>
              <a:gd name="connsiteX0-131" fmla="*/ 135730 w 896293"/>
              <a:gd name="connsiteY0-132" fmla="*/ 47625 h 218975"/>
              <a:gd name="connsiteX1-133" fmla="*/ 896293 w 896293"/>
              <a:gd name="connsiteY1-134" fmla="*/ 0 h 218975"/>
              <a:gd name="connsiteX2-135" fmla="*/ 777230 w 896293"/>
              <a:gd name="connsiteY2-136" fmla="*/ 218975 h 218975"/>
              <a:gd name="connsiteX3-137" fmla="*/ 0 w 896293"/>
              <a:gd name="connsiteY3-138" fmla="*/ 216593 h 218975"/>
              <a:gd name="connsiteX4-139" fmla="*/ 135730 w 896293"/>
              <a:gd name="connsiteY4-140" fmla="*/ 47625 h 218975"/>
              <a:gd name="connsiteX0-141" fmla="*/ 135730 w 777230"/>
              <a:gd name="connsiteY0-142" fmla="*/ 4762 h 176112"/>
              <a:gd name="connsiteX1-143" fmla="*/ 777230 w 777230"/>
              <a:gd name="connsiteY1-144" fmla="*/ 0 h 176112"/>
              <a:gd name="connsiteX2-145" fmla="*/ 777230 w 777230"/>
              <a:gd name="connsiteY2-146" fmla="*/ 176112 h 176112"/>
              <a:gd name="connsiteX3-147" fmla="*/ 0 w 777230"/>
              <a:gd name="connsiteY3-148" fmla="*/ 173730 h 176112"/>
              <a:gd name="connsiteX4-149" fmla="*/ 135730 w 777230"/>
              <a:gd name="connsiteY4-150" fmla="*/ 4762 h 176112"/>
              <a:gd name="connsiteX0-151" fmla="*/ 135730 w 777230"/>
              <a:gd name="connsiteY0-152" fmla="*/ 0 h 171350"/>
              <a:gd name="connsiteX1-153" fmla="*/ 636736 w 777230"/>
              <a:gd name="connsiteY1-154" fmla="*/ 11906 h 171350"/>
              <a:gd name="connsiteX2-155" fmla="*/ 777230 w 777230"/>
              <a:gd name="connsiteY2-156" fmla="*/ 171350 h 171350"/>
              <a:gd name="connsiteX3-157" fmla="*/ 0 w 777230"/>
              <a:gd name="connsiteY3-158" fmla="*/ 168968 h 171350"/>
              <a:gd name="connsiteX4-159" fmla="*/ 135730 w 777230"/>
              <a:gd name="connsiteY4-160" fmla="*/ 0 h 171350"/>
              <a:gd name="connsiteX0-161" fmla="*/ 135730 w 784373"/>
              <a:gd name="connsiteY0-162" fmla="*/ 9525 h 180875"/>
              <a:gd name="connsiteX1-163" fmla="*/ 784373 w 784373"/>
              <a:gd name="connsiteY1-164" fmla="*/ 0 h 180875"/>
              <a:gd name="connsiteX2-165" fmla="*/ 777230 w 784373"/>
              <a:gd name="connsiteY2-166" fmla="*/ 180875 h 180875"/>
              <a:gd name="connsiteX3-167" fmla="*/ 0 w 784373"/>
              <a:gd name="connsiteY3-168" fmla="*/ 178493 h 180875"/>
              <a:gd name="connsiteX4-169" fmla="*/ 135730 w 784373"/>
              <a:gd name="connsiteY4-170" fmla="*/ 9525 h 180875"/>
              <a:gd name="connsiteX0-171" fmla="*/ 135730 w 784373"/>
              <a:gd name="connsiteY0-172" fmla="*/ 2381 h 173731"/>
              <a:gd name="connsiteX1-173" fmla="*/ 784373 w 784373"/>
              <a:gd name="connsiteY1-174" fmla="*/ 0 h 173731"/>
              <a:gd name="connsiteX2-175" fmla="*/ 777230 w 784373"/>
              <a:gd name="connsiteY2-176" fmla="*/ 173731 h 173731"/>
              <a:gd name="connsiteX3-177" fmla="*/ 0 w 784373"/>
              <a:gd name="connsiteY3-178" fmla="*/ 171349 h 173731"/>
              <a:gd name="connsiteX4-179" fmla="*/ 135730 w 784373"/>
              <a:gd name="connsiteY4-180" fmla="*/ 2381 h 173731"/>
              <a:gd name="connsiteX0-181" fmla="*/ 138112 w 784373"/>
              <a:gd name="connsiteY0-182" fmla="*/ 0 h 173732"/>
              <a:gd name="connsiteX1-183" fmla="*/ 784373 w 784373"/>
              <a:gd name="connsiteY1-184" fmla="*/ 1 h 173732"/>
              <a:gd name="connsiteX2-185" fmla="*/ 777230 w 784373"/>
              <a:gd name="connsiteY2-186" fmla="*/ 173732 h 173732"/>
              <a:gd name="connsiteX3-187" fmla="*/ 0 w 784373"/>
              <a:gd name="connsiteY3-188" fmla="*/ 171350 h 173732"/>
              <a:gd name="connsiteX4-189" fmla="*/ 138112 w 784373"/>
              <a:gd name="connsiteY4-190" fmla="*/ 0 h 173732"/>
              <a:gd name="connsiteX0-191" fmla="*/ 121443 w 767704"/>
              <a:gd name="connsiteY0-192" fmla="*/ 0 h 173732"/>
              <a:gd name="connsiteX1-193" fmla="*/ 767704 w 767704"/>
              <a:gd name="connsiteY1-194" fmla="*/ 1 h 173732"/>
              <a:gd name="connsiteX2-195" fmla="*/ 760561 w 767704"/>
              <a:gd name="connsiteY2-196" fmla="*/ 173732 h 173732"/>
              <a:gd name="connsiteX3-197" fmla="*/ 0 w 767704"/>
              <a:gd name="connsiteY3-198" fmla="*/ 171350 h 173732"/>
              <a:gd name="connsiteX4-199" fmla="*/ 121443 w 767704"/>
              <a:gd name="connsiteY4-200" fmla="*/ 0 h 173732"/>
              <a:gd name="connsiteX0-201" fmla="*/ 0 w 770086"/>
              <a:gd name="connsiteY0-202" fmla="*/ 33337 h 173731"/>
              <a:gd name="connsiteX1-203" fmla="*/ 770086 w 770086"/>
              <a:gd name="connsiteY1-204" fmla="*/ 0 h 173731"/>
              <a:gd name="connsiteX2-205" fmla="*/ 762943 w 770086"/>
              <a:gd name="connsiteY2-206" fmla="*/ 173731 h 173731"/>
              <a:gd name="connsiteX3-207" fmla="*/ 2382 w 770086"/>
              <a:gd name="connsiteY3-208" fmla="*/ 171349 h 173731"/>
              <a:gd name="connsiteX4-209" fmla="*/ 0 w 770086"/>
              <a:gd name="connsiteY4-210" fmla="*/ 33337 h 173731"/>
              <a:gd name="connsiteX0-211" fmla="*/ 0 w 762943"/>
              <a:gd name="connsiteY0-212" fmla="*/ 0 h 140394"/>
              <a:gd name="connsiteX1-213" fmla="*/ 651023 w 762943"/>
              <a:gd name="connsiteY1-214" fmla="*/ 4763 h 140394"/>
              <a:gd name="connsiteX2-215" fmla="*/ 762943 w 762943"/>
              <a:gd name="connsiteY2-216" fmla="*/ 140394 h 140394"/>
              <a:gd name="connsiteX3-217" fmla="*/ 2382 w 762943"/>
              <a:gd name="connsiteY3-218" fmla="*/ 138012 h 140394"/>
              <a:gd name="connsiteX4-219" fmla="*/ 0 w 762943"/>
              <a:gd name="connsiteY4-220" fmla="*/ 0 h 140394"/>
              <a:gd name="connsiteX0-221" fmla="*/ 0 w 762943"/>
              <a:gd name="connsiteY0-222" fmla="*/ 0 h 140394"/>
              <a:gd name="connsiteX1-223" fmla="*/ 641498 w 762943"/>
              <a:gd name="connsiteY1-224" fmla="*/ 2382 h 140394"/>
              <a:gd name="connsiteX2-225" fmla="*/ 762943 w 762943"/>
              <a:gd name="connsiteY2-226" fmla="*/ 140394 h 140394"/>
              <a:gd name="connsiteX3-227" fmla="*/ 2382 w 762943"/>
              <a:gd name="connsiteY3-228" fmla="*/ 138012 h 140394"/>
              <a:gd name="connsiteX4-229" fmla="*/ 0 w 762943"/>
              <a:gd name="connsiteY4-230" fmla="*/ 0 h 140394"/>
              <a:gd name="connsiteX0-231" fmla="*/ 0 w 762943"/>
              <a:gd name="connsiteY0-232" fmla="*/ 0 h 140394"/>
              <a:gd name="connsiteX1-233" fmla="*/ 641498 w 762943"/>
              <a:gd name="connsiteY1-234" fmla="*/ 2382 h 140394"/>
              <a:gd name="connsiteX2-235" fmla="*/ 762943 w 762943"/>
              <a:gd name="connsiteY2-236" fmla="*/ 140394 h 140394"/>
              <a:gd name="connsiteX3-237" fmla="*/ 0 w 762943"/>
              <a:gd name="connsiteY3-238" fmla="*/ 140393 h 140394"/>
              <a:gd name="connsiteX4-239" fmla="*/ 0 w 762943"/>
              <a:gd name="connsiteY4-240" fmla="*/ 0 h 140394"/>
              <a:gd name="connsiteX0-241" fmla="*/ 0 w 903437"/>
              <a:gd name="connsiteY0-242" fmla="*/ 23812 h 138012"/>
              <a:gd name="connsiteX1-243" fmla="*/ 781992 w 903437"/>
              <a:gd name="connsiteY1-244" fmla="*/ 0 h 138012"/>
              <a:gd name="connsiteX2-245" fmla="*/ 903437 w 903437"/>
              <a:gd name="connsiteY2-246" fmla="*/ 138012 h 138012"/>
              <a:gd name="connsiteX3-247" fmla="*/ 140494 w 903437"/>
              <a:gd name="connsiteY3-248" fmla="*/ 138011 h 138012"/>
              <a:gd name="connsiteX4-249" fmla="*/ 0 w 903437"/>
              <a:gd name="connsiteY4-250" fmla="*/ 23812 h 138012"/>
              <a:gd name="connsiteX0-251" fmla="*/ 0 w 903437"/>
              <a:gd name="connsiteY0-252" fmla="*/ 0 h 114200"/>
              <a:gd name="connsiteX1-253" fmla="*/ 608161 w 903437"/>
              <a:gd name="connsiteY1-254" fmla="*/ 7144 h 114200"/>
              <a:gd name="connsiteX2-255" fmla="*/ 903437 w 903437"/>
              <a:gd name="connsiteY2-256" fmla="*/ 114200 h 114200"/>
              <a:gd name="connsiteX3-257" fmla="*/ 140494 w 903437"/>
              <a:gd name="connsiteY3-258" fmla="*/ 114199 h 114200"/>
              <a:gd name="connsiteX4-259" fmla="*/ 0 w 903437"/>
              <a:gd name="connsiteY4-260" fmla="*/ 0 h 114200"/>
              <a:gd name="connsiteX0-261" fmla="*/ 0 w 903437"/>
              <a:gd name="connsiteY0-262" fmla="*/ 0 h 114200"/>
              <a:gd name="connsiteX1-263" fmla="*/ 603398 w 903437"/>
              <a:gd name="connsiteY1-264" fmla="*/ 0 h 114200"/>
              <a:gd name="connsiteX2-265" fmla="*/ 903437 w 903437"/>
              <a:gd name="connsiteY2-266" fmla="*/ 114200 h 114200"/>
              <a:gd name="connsiteX3-267" fmla="*/ 140494 w 903437"/>
              <a:gd name="connsiteY3-268" fmla="*/ 114199 h 114200"/>
              <a:gd name="connsiteX4-269" fmla="*/ 0 w 903437"/>
              <a:gd name="connsiteY4-270" fmla="*/ 0 h 114200"/>
              <a:gd name="connsiteX0-271" fmla="*/ 0 w 903437"/>
              <a:gd name="connsiteY0-272" fmla="*/ 0 h 114200"/>
              <a:gd name="connsiteX1-273" fmla="*/ 603398 w 903437"/>
              <a:gd name="connsiteY1-274" fmla="*/ 0 h 114200"/>
              <a:gd name="connsiteX2-275" fmla="*/ 903437 w 903437"/>
              <a:gd name="connsiteY2-276" fmla="*/ 114200 h 114200"/>
              <a:gd name="connsiteX3-277" fmla="*/ 133350 w 903437"/>
              <a:gd name="connsiteY3-278" fmla="*/ 114199 h 114200"/>
              <a:gd name="connsiteX4-279" fmla="*/ 0 w 903437"/>
              <a:gd name="connsiteY4-280" fmla="*/ 0 h 114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03437" h="114200">
                <a:moveTo>
                  <a:pt x="0" y="0"/>
                </a:moveTo>
                <a:lnTo>
                  <a:pt x="603398" y="0"/>
                </a:lnTo>
                <a:lnTo>
                  <a:pt x="903437" y="114200"/>
                </a:lnTo>
                <a:lnTo>
                  <a:pt x="133350" y="114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正五边形 11"/>
          <p:cNvSpPr/>
          <p:nvPr/>
        </p:nvSpPr>
        <p:spPr>
          <a:xfrm>
            <a:off x="2849718" y="1378093"/>
            <a:ext cx="772404" cy="1670003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  <a:gd name="connsiteX0-97" fmla="*/ 0 w 609091"/>
              <a:gd name="connsiteY0-98" fmla="*/ 209052 h 1733372"/>
              <a:gd name="connsiteX1-99" fmla="*/ 309014 w 609091"/>
              <a:gd name="connsiteY1-100" fmla="*/ 0 h 1733372"/>
              <a:gd name="connsiteX2-101" fmla="*/ 608261 w 609091"/>
              <a:gd name="connsiteY2-102" fmla="*/ 209051 h 1733372"/>
              <a:gd name="connsiteX3-103" fmla="*/ 609091 w 609091"/>
              <a:gd name="connsiteY3-104" fmla="*/ 1733372 h 1733372"/>
              <a:gd name="connsiteX4-105" fmla="*/ 1552 w 609091"/>
              <a:gd name="connsiteY4-106" fmla="*/ 1733371 h 1733372"/>
              <a:gd name="connsiteX5-107" fmla="*/ 0 w 609091"/>
              <a:gd name="connsiteY5-108" fmla="*/ 209052 h 1733372"/>
              <a:gd name="connsiteX0-109" fmla="*/ 3027 w 607586"/>
              <a:gd name="connsiteY0-110" fmla="*/ 245176 h 1733372"/>
              <a:gd name="connsiteX1-111" fmla="*/ 307509 w 607586"/>
              <a:gd name="connsiteY1-112" fmla="*/ 0 h 1733372"/>
              <a:gd name="connsiteX2-113" fmla="*/ 606756 w 607586"/>
              <a:gd name="connsiteY2-114" fmla="*/ 209051 h 1733372"/>
              <a:gd name="connsiteX3-115" fmla="*/ 607586 w 607586"/>
              <a:gd name="connsiteY3-116" fmla="*/ 1733372 h 1733372"/>
              <a:gd name="connsiteX4-117" fmla="*/ 47 w 607586"/>
              <a:gd name="connsiteY4-118" fmla="*/ 1733371 h 1733372"/>
              <a:gd name="connsiteX5-119" fmla="*/ 3027 w 607586"/>
              <a:gd name="connsiteY5-120" fmla="*/ 245176 h 1733372"/>
              <a:gd name="connsiteX0-121" fmla="*/ 3027 w 607586"/>
              <a:gd name="connsiteY0-122" fmla="*/ 245176 h 1733372"/>
              <a:gd name="connsiteX1-123" fmla="*/ 307509 w 607586"/>
              <a:gd name="connsiteY1-124" fmla="*/ 0 h 1733372"/>
              <a:gd name="connsiteX2-125" fmla="*/ 604489 w 607586"/>
              <a:gd name="connsiteY2-126" fmla="*/ 245175 h 1733372"/>
              <a:gd name="connsiteX3-127" fmla="*/ 607586 w 607586"/>
              <a:gd name="connsiteY3-128" fmla="*/ 1733372 h 1733372"/>
              <a:gd name="connsiteX4-129" fmla="*/ 47 w 607586"/>
              <a:gd name="connsiteY4-130" fmla="*/ 1733371 h 1733372"/>
              <a:gd name="connsiteX5-131" fmla="*/ 3027 w 607586"/>
              <a:gd name="connsiteY5-132" fmla="*/ 245176 h 1733372"/>
              <a:gd name="connsiteX0-133" fmla="*/ 0 w 604559"/>
              <a:gd name="connsiteY0-134" fmla="*/ 245176 h 1733372"/>
              <a:gd name="connsiteX1-135" fmla="*/ 304482 w 604559"/>
              <a:gd name="connsiteY1-136" fmla="*/ 0 h 1733372"/>
              <a:gd name="connsiteX2-137" fmla="*/ 601462 w 604559"/>
              <a:gd name="connsiteY2-138" fmla="*/ 245175 h 1733372"/>
              <a:gd name="connsiteX3-139" fmla="*/ 604559 w 604559"/>
              <a:gd name="connsiteY3-140" fmla="*/ 1733372 h 1733372"/>
              <a:gd name="connsiteX4-141" fmla="*/ 3817 w 604559"/>
              <a:gd name="connsiteY4-142" fmla="*/ 1733371 h 1733372"/>
              <a:gd name="connsiteX5-143" fmla="*/ 0 w 604559"/>
              <a:gd name="connsiteY5-144" fmla="*/ 245176 h 1733372"/>
              <a:gd name="connsiteX0-145" fmla="*/ 0 w 604559"/>
              <a:gd name="connsiteY0-146" fmla="*/ 245176 h 1736382"/>
              <a:gd name="connsiteX1-147" fmla="*/ 304482 w 604559"/>
              <a:gd name="connsiteY1-148" fmla="*/ 0 h 1736382"/>
              <a:gd name="connsiteX2-149" fmla="*/ 601462 w 604559"/>
              <a:gd name="connsiteY2-150" fmla="*/ 245175 h 1736382"/>
              <a:gd name="connsiteX3-151" fmla="*/ 604559 w 604559"/>
              <a:gd name="connsiteY3-152" fmla="*/ 1733372 h 1736382"/>
              <a:gd name="connsiteX4-153" fmla="*/ 6083 w 604559"/>
              <a:gd name="connsiteY4-154" fmla="*/ 1736382 h 1736382"/>
              <a:gd name="connsiteX5-155" fmla="*/ 0 w 604559"/>
              <a:gd name="connsiteY5-156" fmla="*/ 245176 h 17363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4559" h="1736382">
                <a:moveTo>
                  <a:pt x="0" y="245176"/>
                </a:moveTo>
                <a:lnTo>
                  <a:pt x="304482" y="0"/>
                </a:lnTo>
                <a:lnTo>
                  <a:pt x="601462" y="245175"/>
                </a:lnTo>
                <a:cubicBezTo>
                  <a:pt x="603326" y="672319"/>
                  <a:pt x="602695" y="1306228"/>
                  <a:pt x="604559" y="1733372"/>
                </a:cubicBezTo>
                <a:lnTo>
                  <a:pt x="6083" y="1736382"/>
                </a:lnTo>
                <a:cubicBezTo>
                  <a:pt x="5566" y="1228276"/>
                  <a:pt x="517" y="753282"/>
                  <a:pt x="0" y="245176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90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正五边形 11"/>
          <p:cNvSpPr/>
          <p:nvPr/>
        </p:nvSpPr>
        <p:spPr>
          <a:xfrm>
            <a:off x="2062445" y="1388860"/>
            <a:ext cx="793605" cy="1878335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  <a:gd name="connsiteX0-97" fmla="*/ 0 w 609091"/>
              <a:gd name="connsiteY0-98" fmla="*/ 209052 h 1733372"/>
              <a:gd name="connsiteX1-99" fmla="*/ 309014 w 609091"/>
              <a:gd name="connsiteY1-100" fmla="*/ 0 h 1733372"/>
              <a:gd name="connsiteX2-101" fmla="*/ 608261 w 609091"/>
              <a:gd name="connsiteY2-102" fmla="*/ 209051 h 1733372"/>
              <a:gd name="connsiteX3-103" fmla="*/ 609091 w 609091"/>
              <a:gd name="connsiteY3-104" fmla="*/ 1733372 h 1733372"/>
              <a:gd name="connsiteX4-105" fmla="*/ 1552 w 609091"/>
              <a:gd name="connsiteY4-106" fmla="*/ 1733371 h 1733372"/>
              <a:gd name="connsiteX5-107" fmla="*/ 0 w 609091"/>
              <a:gd name="connsiteY5-108" fmla="*/ 209052 h 1733372"/>
              <a:gd name="connsiteX0-109" fmla="*/ 7534 w 616625"/>
              <a:gd name="connsiteY0-110" fmla="*/ 209052 h 1733372"/>
              <a:gd name="connsiteX1-111" fmla="*/ 316548 w 616625"/>
              <a:gd name="connsiteY1-112" fmla="*/ 0 h 1733372"/>
              <a:gd name="connsiteX2-113" fmla="*/ 615795 w 616625"/>
              <a:gd name="connsiteY2-114" fmla="*/ 209051 h 1733372"/>
              <a:gd name="connsiteX3-115" fmla="*/ 616625 w 616625"/>
              <a:gd name="connsiteY3-116" fmla="*/ 1733372 h 1733372"/>
              <a:gd name="connsiteX4-117" fmla="*/ 22 w 616625"/>
              <a:gd name="connsiteY4-118" fmla="*/ 1733371 h 1733372"/>
              <a:gd name="connsiteX5-119" fmla="*/ 7534 w 616625"/>
              <a:gd name="connsiteY5-120" fmla="*/ 209052 h 1733372"/>
              <a:gd name="connsiteX0-121" fmla="*/ 7534 w 618891"/>
              <a:gd name="connsiteY0-122" fmla="*/ 209052 h 1733371"/>
              <a:gd name="connsiteX1-123" fmla="*/ 316548 w 618891"/>
              <a:gd name="connsiteY1-124" fmla="*/ 0 h 1733371"/>
              <a:gd name="connsiteX2-125" fmla="*/ 615795 w 618891"/>
              <a:gd name="connsiteY2-126" fmla="*/ 209051 h 1733371"/>
              <a:gd name="connsiteX3-127" fmla="*/ 618891 w 618891"/>
              <a:gd name="connsiteY3-128" fmla="*/ 1728011 h 1733371"/>
              <a:gd name="connsiteX4-129" fmla="*/ 22 w 618891"/>
              <a:gd name="connsiteY4-130" fmla="*/ 1733371 h 1733371"/>
              <a:gd name="connsiteX5-131" fmla="*/ 7534 w 618891"/>
              <a:gd name="connsiteY5-132" fmla="*/ 209052 h 1733371"/>
              <a:gd name="connsiteX0-133" fmla="*/ 7534 w 618891"/>
              <a:gd name="connsiteY0-134" fmla="*/ 209052 h 1736052"/>
              <a:gd name="connsiteX1-135" fmla="*/ 316548 w 618891"/>
              <a:gd name="connsiteY1-136" fmla="*/ 0 h 1736052"/>
              <a:gd name="connsiteX2-137" fmla="*/ 615795 w 618891"/>
              <a:gd name="connsiteY2-138" fmla="*/ 209051 h 1736052"/>
              <a:gd name="connsiteX3-139" fmla="*/ 618891 w 618891"/>
              <a:gd name="connsiteY3-140" fmla="*/ 1736052 h 1736052"/>
              <a:gd name="connsiteX4-141" fmla="*/ 22 w 618891"/>
              <a:gd name="connsiteY4-142" fmla="*/ 1733371 h 1736052"/>
              <a:gd name="connsiteX5-143" fmla="*/ 7534 w 618891"/>
              <a:gd name="connsiteY5-144" fmla="*/ 209052 h 1736052"/>
              <a:gd name="connsiteX0-145" fmla="*/ 9796 w 621153"/>
              <a:gd name="connsiteY0-146" fmla="*/ 209052 h 1738731"/>
              <a:gd name="connsiteX1-147" fmla="*/ 318810 w 621153"/>
              <a:gd name="connsiteY1-148" fmla="*/ 0 h 1738731"/>
              <a:gd name="connsiteX2-149" fmla="*/ 618057 w 621153"/>
              <a:gd name="connsiteY2-150" fmla="*/ 209051 h 1738731"/>
              <a:gd name="connsiteX3-151" fmla="*/ 621153 w 621153"/>
              <a:gd name="connsiteY3-152" fmla="*/ 1736052 h 1738731"/>
              <a:gd name="connsiteX4-153" fmla="*/ 17 w 621153"/>
              <a:gd name="connsiteY4-154" fmla="*/ 1738731 h 1738731"/>
              <a:gd name="connsiteX5-155" fmla="*/ 9796 w 621153"/>
              <a:gd name="connsiteY5-156" fmla="*/ 209052 h 17387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21153" h="1738731">
                <a:moveTo>
                  <a:pt x="9796" y="209052"/>
                </a:moveTo>
                <a:lnTo>
                  <a:pt x="318810" y="0"/>
                </a:lnTo>
                <a:lnTo>
                  <a:pt x="618057" y="209051"/>
                </a:lnTo>
                <a:cubicBezTo>
                  <a:pt x="619921" y="636195"/>
                  <a:pt x="619289" y="1308908"/>
                  <a:pt x="621153" y="1736052"/>
                </a:cubicBezTo>
                <a:lnTo>
                  <a:pt x="17" y="1738731"/>
                </a:lnTo>
                <a:cubicBezTo>
                  <a:pt x="-500" y="1230625"/>
                  <a:pt x="10313" y="717158"/>
                  <a:pt x="9796" y="209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90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正五边形 11"/>
          <p:cNvSpPr/>
          <p:nvPr/>
        </p:nvSpPr>
        <p:spPr>
          <a:xfrm>
            <a:off x="1332747" y="1378092"/>
            <a:ext cx="740571" cy="2094550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9091" h="1722685">
                <a:moveTo>
                  <a:pt x="0" y="198365"/>
                </a:moveTo>
                <a:lnTo>
                  <a:pt x="311274" y="0"/>
                </a:lnTo>
                <a:lnTo>
                  <a:pt x="608261" y="198364"/>
                </a:lnTo>
                <a:cubicBezTo>
                  <a:pt x="610125" y="625508"/>
                  <a:pt x="607227" y="1295541"/>
                  <a:pt x="609091" y="1722685"/>
                </a:cubicBezTo>
                <a:lnTo>
                  <a:pt x="1552" y="1722684"/>
                </a:lnTo>
                <a:cubicBezTo>
                  <a:pt x="1035" y="1214578"/>
                  <a:pt x="517" y="706471"/>
                  <a:pt x="0" y="198365"/>
                </a:cubicBezTo>
                <a:close/>
              </a:path>
            </a:pathLst>
          </a:custGeom>
          <a:gradFill>
            <a:gsLst>
              <a:gs pos="100000">
                <a:schemeClr val="tx2"/>
              </a:gs>
              <a:gs pos="0">
                <a:schemeClr val="bg2"/>
              </a:gs>
            </a:gsLst>
            <a:lin ang="72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矩形 2"/>
          <p:cNvSpPr/>
          <p:nvPr/>
        </p:nvSpPr>
        <p:spPr>
          <a:xfrm>
            <a:off x="983805" y="3464289"/>
            <a:ext cx="1089770" cy="266244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96293" h="218975">
                <a:moveTo>
                  <a:pt x="292893" y="0"/>
                </a:moveTo>
                <a:lnTo>
                  <a:pt x="896293" y="0"/>
                </a:lnTo>
                <a:lnTo>
                  <a:pt x="760561" y="218975"/>
                </a:lnTo>
                <a:lnTo>
                  <a:pt x="0" y="216593"/>
                </a:lnTo>
                <a:lnTo>
                  <a:pt x="292893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等腰三角形 1"/>
          <p:cNvSpPr/>
          <p:nvPr/>
        </p:nvSpPr>
        <p:spPr>
          <a:xfrm>
            <a:off x="1911857" y="3469744"/>
            <a:ext cx="934966" cy="824096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9282 w 768973"/>
              <a:gd name="connsiteY0-34" fmla="*/ 676275 h 676275"/>
              <a:gd name="connsiteX1-35" fmla="*/ 0 w 768973"/>
              <a:gd name="connsiteY1-36" fmla="*/ 869 h 676275"/>
              <a:gd name="connsiteX2-37" fmla="*/ 768973 w 768973"/>
              <a:gd name="connsiteY2-38" fmla="*/ 0 h 676275"/>
              <a:gd name="connsiteX3-39" fmla="*/ 519282 w 768973"/>
              <a:gd name="connsiteY3-40" fmla="*/ 676275 h 676275"/>
              <a:gd name="connsiteX0-41" fmla="*/ 519282 w 778498"/>
              <a:gd name="connsiteY0-42" fmla="*/ 681037 h 681037"/>
              <a:gd name="connsiteX1-43" fmla="*/ 0 w 778498"/>
              <a:gd name="connsiteY1-44" fmla="*/ 5631 h 681037"/>
              <a:gd name="connsiteX2-45" fmla="*/ 778498 w 778498"/>
              <a:gd name="connsiteY2-46" fmla="*/ 0 h 681037"/>
              <a:gd name="connsiteX3-47" fmla="*/ 519282 w 778498"/>
              <a:gd name="connsiteY3-48" fmla="*/ 681037 h 681037"/>
              <a:gd name="connsiteX0-49" fmla="*/ 426413 w 778498"/>
              <a:gd name="connsiteY0-50" fmla="*/ 676274 h 676274"/>
              <a:gd name="connsiteX1-51" fmla="*/ 0 w 778498"/>
              <a:gd name="connsiteY1-52" fmla="*/ 5631 h 676274"/>
              <a:gd name="connsiteX2-53" fmla="*/ 778498 w 778498"/>
              <a:gd name="connsiteY2-54" fmla="*/ 0 h 676274"/>
              <a:gd name="connsiteX3-55" fmla="*/ 426413 w 778498"/>
              <a:gd name="connsiteY3-56" fmla="*/ 676274 h 676274"/>
              <a:gd name="connsiteX0-57" fmla="*/ 431175 w 783260"/>
              <a:gd name="connsiteY0-58" fmla="*/ 677787 h 677787"/>
              <a:gd name="connsiteX1-59" fmla="*/ 0 w 783260"/>
              <a:gd name="connsiteY1-60" fmla="*/ 0 h 677787"/>
              <a:gd name="connsiteX2-61" fmla="*/ 783260 w 783260"/>
              <a:gd name="connsiteY2-62" fmla="*/ 1513 h 677787"/>
              <a:gd name="connsiteX3-63" fmla="*/ 431175 w 783260"/>
              <a:gd name="connsiteY3-64" fmla="*/ 677787 h 677787"/>
              <a:gd name="connsiteX0-65" fmla="*/ 433556 w 785641"/>
              <a:gd name="connsiteY0-66" fmla="*/ 680168 h 680168"/>
              <a:gd name="connsiteX1-67" fmla="*/ 0 w 785641"/>
              <a:gd name="connsiteY1-68" fmla="*/ 0 h 680168"/>
              <a:gd name="connsiteX2-69" fmla="*/ 785641 w 785641"/>
              <a:gd name="connsiteY2-70" fmla="*/ 3894 h 680168"/>
              <a:gd name="connsiteX3-71" fmla="*/ 433556 w 785641"/>
              <a:gd name="connsiteY3-72" fmla="*/ 680168 h 680168"/>
              <a:gd name="connsiteX0-73" fmla="*/ 431175 w 783260"/>
              <a:gd name="connsiteY0-74" fmla="*/ 676274 h 676274"/>
              <a:gd name="connsiteX1-75" fmla="*/ 0 w 783260"/>
              <a:gd name="connsiteY1-76" fmla="*/ 868 h 676274"/>
              <a:gd name="connsiteX2-77" fmla="*/ 783260 w 783260"/>
              <a:gd name="connsiteY2-78" fmla="*/ 0 h 676274"/>
              <a:gd name="connsiteX3-79" fmla="*/ 431175 w 783260"/>
              <a:gd name="connsiteY3-80" fmla="*/ 676274 h 676274"/>
              <a:gd name="connsiteX0-81" fmla="*/ 424032 w 776117"/>
              <a:gd name="connsiteY0-82" fmla="*/ 677787 h 677787"/>
              <a:gd name="connsiteX1-83" fmla="*/ 0 w 776117"/>
              <a:gd name="connsiteY1-84" fmla="*/ 0 h 677787"/>
              <a:gd name="connsiteX2-85" fmla="*/ 776117 w 776117"/>
              <a:gd name="connsiteY2-86" fmla="*/ 1513 h 677787"/>
              <a:gd name="connsiteX3-87" fmla="*/ 424032 w 776117"/>
              <a:gd name="connsiteY3-88" fmla="*/ 677787 h 677787"/>
              <a:gd name="connsiteX0-89" fmla="*/ 424032 w 776117"/>
              <a:gd name="connsiteY0-90" fmla="*/ 677787 h 677787"/>
              <a:gd name="connsiteX1-91" fmla="*/ 0 w 776117"/>
              <a:gd name="connsiteY1-92" fmla="*/ 0 h 677787"/>
              <a:gd name="connsiteX2-93" fmla="*/ 776117 w 776117"/>
              <a:gd name="connsiteY2-94" fmla="*/ 1513 h 677787"/>
              <a:gd name="connsiteX3-95" fmla="*/ 424032 w 776117"/>
              <a:gd name="connsiteY3-96" fmla="*/ 677787 h 677787"/>
              <a:gd name="connsiteX0-97" fmla="*/ 424032 w 768973"/>
              <a:gd name="connsiteY0-98" fmla="*/ 677787 h 677787"/>
              <a:gd name="connsiteX1-99" fmla="*/ 0 w 768973"/>
              <a:gd name="connsiteY1-100" fmla="*/ 0 h 677787"/>
              <a:gd name="connsiteX2-101" fmla="*/ 768973 w 768973"/>
              <a:gd name="connsiteY2-102" fmla="*/ 3895 h 677787"/>
              <a:gd name="connsiteX3-103" fmla="*/ 424032 w 768973"/>
              <a:gd name="connsiteY3-104" fmla="*/ 677787 h 677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8973" h="677787">
                <a:moveTo>
                  <a:pt x="424032" y="677787"/>
                </a:moveTo>
                <a:lnTo>
                  <a:pt x="0" y="0"/>
                </a:lnTo>
                <a:lnTo>
                  <a:pt x="768973" y="3895"/>
                </a:lnTo>
                <a:lnTo>
                  <a:pt x="424032" y="67778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9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2" name="等腰三角形 1"/>
          <p:cNvSpPr/>
          <p:nvPr/>
        </p:nvSpPr>
        <p:spPr>
          <a:xfrm>
            <a:off x="2843927" y="3215900"/>
            <a:ext cx="946546" cy="826991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9282 w 768973"/>
              <a:gd name="connsiteY0-34" fmla="*/ 676275 h 676275"/>
              <a:gd name="connsiteX1-35" fmla="*/ 0 w 768973"/>
              <a:gd name="connsiteY1-36" fmla="*/ 869 h 676275"/>
              <a:gd name="connsiteX2-37" fmla="*/ 768973 w 768973"/>
              <a:gd name="connsiteY2-38" fmla="*/ 0 h 676275"/>
              <a:gd name="connsiteX3-39" fmla="*/ 519282 w 768973"/>
              <a:gd name="connsiteY3-40" fmla="*/ 676275 h 676275"/>
              <a:gd name="connsiteX0-41" fmla="*/ 519282 w 778498"/>
              <a:gd name="connsiteY0-42" fmla="*/ 681037 h 681037"/>
              <a:gd name="connsiteX1-43" fmla="*/ 0 w 778498"/>
              <a:gd name="connsiteY1-44" fmla="*/ 5631 h 681037"/>
              <a:gd name="connsiteX2-45" fmla="*/ 778498 w 778498"/>
              <a:gd name="connsiteY2-46" fmla="*/ 0 h 681037"/>
              <a:gd name="connsiteX3-47" fmla="*/ 519282 w 778498"/>
              <a:gd name="connsiteY3-48" fmla="*/ 681037 h 681037"/>
              <a:gd name="connsiteX0-49" fmla="*/ 426413 w 778498"/>
              <a:gd name="connsiteY0-50" fmla="*/ 676274 h 676274"/>
              <a:gd name="connsiteX1-51" fmla="*/ 0 w 778498"/>
              <a:gd name="connsiteY1-52" fmla="*/ 5631 h 676274"/>
              <a:gd name="connsiteX2-53" fmla="*/ 778498 w 778498"/>
              <a:gd name="connsiteY2-54" fmla="*/ 0 h 676274"/>
              <a:gd name="connsiteX3-55" fmla="*/ 426413 w 778498"/>
              <a:gd name="connsiteY3-56" fmla="*/ 676274 h 676274"/>
              <a:gd name="connsiteX0-57" fmla="*/ 431175 w 783260"/>
              <a:gd name="connsiteY0-58" fmla="*/ 677787 h 677787"/>
              <a:gd name="connsiteX1-59" fmla="*/ 0 w 783260"/>
              <a:gd name="connsiteY1-60" fmla="*/ 0 h 677787"/>
              <a:gd name="connsiteX2-61" fmla="*/ 783260 w 783260"/>
              <a:gd name="connsiteY2-62" fmla="*/ 1513 h 677787"/>
              <a:gd name="connsiteX3-63" fmla="*/ 431175 w 783260"/>
              <a:gd name="connsiteY3-64" fmla="*/ 677787 h 677787"/>
              <a:gd name="connsiteX0-65" fmla="*/ 433556 w 785641"/>
              <a:gd name="connsiteY0-66" fmla="*/ 680168 h 680168"/>
              <a:gd name="connsiteX1-67" fmla="*/ 0 w 785641"/>
              <a:gd name="connsiteY1-68" fmla="*/ 0 h 680168"/>
              <a:gd name="connsiteX2-69" fmla="*/ 785641 w 785641"/>
              <a:gd name="connsiteY2-70" fmla="*/ 3894 h 680168"/>
              <a:gd name="connsiteX3-71" fmla="*/ 433556 w 785641"/>
              <a:gd name="connsiteY3-72" fmla="*/ 680168 h 680168"/>
              <a:gd name="connsiteX0-73" fmla="*/ 431175 w 783260"/>
              <a:gd name="connsiteY0-74" fmla="*/ 676274 h 676274"/>
              <a:gd name="connsiteX1-75" fmla="*/ 0 w 783260"/>
              <a:gd name="connsiteY1-76" fmla="*/ 868 h 676274"/>
              <a:gd name="connsiteX2-77" fmla="*/ 783260 w 783260"/>
              <a:gd name="connsiteY2-78" fmla="*/ 0 h 676274"/>
              <a:gd name="connsiteX3-79" fmla="*/ 431175 w 783260"/>
              <a:gd name="connsiteY3-80" fmla="*/ 676274 h 676274"/>
              <a:gd name="connsiteX0-81" fmla="*/ 357356 w 783260"/>
              <a:gd name="connsiteY0-82" fmla="*/ 681036 h 681036"/>
              <a:gd name="connsiteX1-83" fmla="*/ 0 w 783260"/>
              <a:gd name="connsiteY1-84" fmla="*/ 868 h 681036"/>
              <a:gd name="connsiteX2-85" fmla="*/ 783260 w 783260"/>
              <a:gd name="connsiteY2-86" fmla="*/ 0 h 681036"/>
              <a:gd name="connsiteX3-87" fmla="*/ 357356 w 783260"/>
              <a:gd name="connsiteY3-88" fmla="*/ 681036 h 681036"/>
              <a:gd name="connsiteX0-89" fmla="*/ 357356 w 783260"/>
              <a:gd name="connsiteY0-90" fmla="*/ 681036 h 681036"/>
              <a:gd name="connsiteX1-91" fmla="*/ 0 w 783260"/>
              <a:gd name="connsiteY1-92" fmla="*/ 868 h 681036"/>
              <a:gd name="connsiteX2-93" fmla="*/ 783260 w 783260"/>
              <a:gd name="connsiteY2-94" fmla="*/ 0 h 681036"/>
              <a:gd name="connsiteX3-95" fmla="*/ 357356 w 783260"/>
              <a:gd name="connsiteY3-96" fmla="*/ 681036 h 681036"/>
              <a:gd name="connsiteX0-97" fmla="*/ 357356 w 785641"/>
              <a:gd name="connsiteY0-98" fmla="*/ 681036 h 681036"/>
              <a:gd name="connsiteX1-99" fmla="*/ 0 w 785641"/>
              <a:gd name="connsiteY1-100" fmla="*/ 868 h 681036"/>
              <a:gd name="connsiteX2-101" fmla="*/ 785641 w 785641"/>
              <a:gd name="connsiteY2-102" fmla="*/ 0 h 681036"/>
              <a:gd name="connsiteX3-103" fmla="*/ 357356 w 785641"/>
              <a:gd name="connsiteY3-104" fmla="*/ 681036 h 681036"/>
              <a:gd name="connsiteX0-105" fmla="*/ 357356 w 778497"/>
              <a:gd name="connsiteY0-106" fmla="*/ 680168 h 680168"/>
              <a:gd name="connsiteX1-107" fmla="*/ 0 w 778497"/>
              <a:gd name="connsiteY1-108" fmla="*/ 0 h 680168"/>
              <a:gd name="connsiteX2-109" fmla="*/ 778497 w 778497"/>
              <a:gd name="connsiteY2-110" fmla="*/ 1513 h 680168"/>
              <a:gd name="connsiteX3-111" fmla="*/ 357356 w 778497"/>
              <a:gd name="connsiteY3-112" fmla="*/ 680168 h 68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78497" h="680168">
                <a:moveTo>
                  <a:pt x="357356" y="680168"/>
                </a:moveTo>
                <a:lnTo>
                  <a:pt x="0" y="0"/>
                </a:lnTo>
                <a:lnTo>
                  <a:pt x="778497" y="1513"/>
                </a:lnTo>
                <a:lnTo>
                  <a:pt x="357356" y="680168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9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矩形 2"/>
          <p:cNvSpPr/>
          <p:nvPr/>
        </p:nvSpPr>
        <p:spPr>
          <a:xfrm>
            <a:off x="2845469" y="3039411"/>
            <a:ext cx="939214" cy="182281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  <a:gd name="connsiteX0-121" fmla="*/ 292893 w 896293"/>
              <a:gd name="connsiteY0-122" fmla="*/ 0 h 218975"/>
              <a:gd name="connsiteX1-123" fmla="*/ 896293 w 896293"/>
              <a:gd name="connsiteY1-124" fmla="*/ 0 h 218975"/>
              <a:gd name="connsiteX2-125" fmla="*/ 777230 w 896293"/>
              <a:gd name="connsiteY2-126" fmla="*/ 218975 h 218975"/>
              <a:gd name="connsiteX3-127" fmla="*/ 0 w 896293"/>
              <a:gd name="connsiteY3-128" fmla="*/ 216593 h 218975"/>
              <a:gd name="connsiteX4-129" fmla="*/ 292893 w 896293"/>
              <a:gd name="connsiteY4-130" fmla="*/ 0 h 218975"/>
              <a:gd name="connsiteX0-131" fmla="*/ 135730 w 896293"/>
              <a:gd name="connsiteY0-132" fmla="*/ 47625 h 218975"/>
              <a:gd name="connsiteX1-133" fmla="*/ 896293 w 896293"/>
              <a:gd name="connsiteY1-134" fmla="*/ 0 h 218975"/>
              <a:gd name="connsiteX2-135" fmla="*/ 777230 w 896293"/>
              <a:gd name="connsiteY2-136" fmla="*/ 218975 h 218975"/>
              <a:gd name="connsiteX3-137" fmla="*/ 0 w 896293"/>
              <a:gd name="connsiteY3-138" fmla="*/ 216593 h 218975"/>
              <a:gd name="connsiteX4-139" fmla="*/ 135730 w 896293"/>
              <a:gd name="connsiteY4-140" fmla="*/ 47625 h 218975"/>
              <a:gd name="connsiteX0-141" fmla="*/ 135730 w 777230"/>
              <a:gd name="connsiteY0-142" fmla="*/ 4762 h 176112"/>
              <a:gd name="connsiteX1-143" fmla="*/ 777230 w 777230"/>
              <a:gd name="connsiteY1-144" fmla="*/ 0 h 176112"/>
              <a:gd name="connsiteX2-145" fmla="*/ 777230 w 777230"/>
              <a:gd name="connsiteY2-146" fmla="*/ 176112 h 176112"/>
              <a:gd name="connsiteX3-147" fmla="*/ 0 w 777230"/>
              <a:gd name="connsiteY3-148" fmla="*/ 173730 h 176112"/>
              <a:gd name="connsiteX4-149" fmla="*/ 135730 w 777230"/>
              <a:gd name="connsiteY4-150" fmla="*/ 4762 h 176112"/>
              <a:gd name="connsiteX0-151" fmla="*/ 135730 w 777230"/>
              <a:gd name="connsiteY0-152" fmla="*/ 0 h 171350"/>
              <a:gd name="connsiteX1-153" fmla="*/ 636736 w 777230"/>
              <a:gd name="connsiteY1-154" fmla="*/ 11906 h 171350"/>
              <a:gd name="connsiteX2-155" fmla="*/ 777230 w 777230"/>
              <a:gd name="connsiteY2-156" fmla="*/ 171350 h 171350"/>
              <a:gd name="connsiteX3-157" fmla="*/ 0 w 777230"/>
              <a:gd name="connsiteY3-158" fmla="*/ 168968 h 171350"/>
              <a:gd name="connsiteX4-159" fmla="*/ 135730 w 777230"/>
              <a:gd name="connsiteY4-160" fmla="*/ 0 h 171350"/>
              <a:gd name="connsiteX0-161" fmla="*/ 135730 w 784373"/>
              <a:gd name="connsiteY0-162" fmla="*/ 9525 h 180875"/>
              <a:gd name="connsiteX1-163" fmla="*/ 784373 w 784373"/>
              <a:gd name="connsiteY1-164" fmla="*/ 0 h 180875"/>
              <a:gd name="connsiteX2-165" fmla="*/ 777230 w 784373"/>
              <a:gd name="connsiteY2-166" fmla="*/ 180875 h 180875"/>
              <a:gd name="connsiteX3-167" fmla="*/ 0 w 784373"/>
              <a:gd name="connsiteY3-168" fmla="*/ 178493 h 180875"/>
              <a:gd name="connsiteX4-169" fmla="*/ 135730 w 784373"/>
              <a:gd name="connsiteY4-170" fmla="*/ 9525 h 180875"/>
              <a:gd name="connsiteX0-171" fmla="*/ 135730 w 784373"/>
              <a:gd name="connsiteY0-172" fmla="*/ 2381 h 173731"/>
              <a:gd name="connsiteX1-173" fmla="*/ 784373 w 784373"/>
              <a:gd name="connsiteY1-174" fmla="*/ 0 h 173731"/>
              <a:gd name="connsiteX2-175" fmla="*/ 777230 w 784373"/>
              <a:gd name="connsiteY2-176" fmla="*/ 173731 h 173731"/>
              <a:gd name="connsiteX3-177" fmla="*/ 0 w 784373"/>
              <a:gd name="connsiteY3-178" fmla="*/ 171349 h 173731"/>
              <a:gd name="connsiteX4-179" fmla="*/ 135730 w 784373"/>
              <a:gd name="connsiteY4-180" fmla="*/ 2381 h 173731"/>
              <a:gd name="connsiteX0-181" fmla="*/ 138112 w 784373"/>
              <a:gd name="connsiteY0-182" fmla="*/ 0 h 173732"/>
              <a:gd name="connsiteX1-183" fmla="*/ 784373 w 784373"/>
              <a:gd name="connsiteY1-184" fmla="*/ 1 h 173732"/>
              <a:gd name="connsiteX2-185" fmla="*/ 777230 w 784373"/>
              <a:gd name="connsiteY2-186" fmla="*/ 173732 h 173732"/>
              <a:gd name="connsiteX3-187" fmla="*/ 0 w 784373"/>
              <a:gd name="connsiteY3-188" fmla="*/ 171350 h 173732"/>
              <a:gd name="connsiteX4-189" fmla="*/ 138112 w 784373"/>
              <a:gd name="connsiteY4-190" fmla="*/ 0 h 173732"/>
              <a:gd name="connsiteX0-191" fmla="*/ 121443 w 767704"/>
              <a:gd name="connsiteY0-192" fmla="*/ 0 h 173732"/>
              <a:gd name="connsiteX1-193" fmla="*/ 767704 w 767704"/>
              <a:gd name="connsiteY1-194" fmla="*/ 1 h 173732"/>
              <a:gd name="connsiteX2-195" fmla="*/ 760561 w 767704"/>
              <a:gd name="connsiteY2-196" fmla="*/ 173732 h 173732"/>
              <a:gd name="connsiteX3-197" fmla="*/ 0 w 767704"/>
              <a:gd name="connsiteY3-198" fmla="*/ 171350 h 173732"/>
              <a:gd name="connsiteX4-199" fmla="*/ 121443 w 767704"/>
              <a:gd name="connsiteY4-200" fmla="*/ 0 h 173732"/>
              <a:gd name="connsiteX0-201" fmla="*/ 0 w 770086"/>
              <a:gd name="connsiteY0-202" fmla="*/ 33337 h 173731"/>
              <a:gd name="connsiteX1-203" fmla="*/ 770086 w 770086"/>
              <a:gd name="connsiteY1-204" fmla="*/ 0 h 173731"/>
              <a:gd name="connsiteX2-205" fmla="*/ 762943 w 770086"/>
              <a:gd name="connsiteY2-206" fmla="*/ 173731 h 173731"/>
              <a:gd name="connsiteX3-207" fmla="*/ 2382 w 770086"/>
              <a:gd name="connsiteY3-208" fmla="*/ 171349 h 173731"/>
              <a:gd name="connsiteX4-209" fmla="*/ 0 w 770086"/>
              <a:gd name="connsiteY4-210" fmla="*/ 33337 h 173731"/>
              <a:gd name="connsiteX0-211" fmla="*/ 0 w 762943"/>
              <a:gd name="connsiteY0-212" fmla="*/ 0 h 140394"/>
              <a:gd name="connsiteX1-213" fmla="*/ 651023 w 762943"/>
              <a:gd name="connsiteY1-214" fmla="*/ 4763 h 140394"/>
              <a:gd name="connsiteX2-215" fmla="*/ 762943 w 762943"/>
              <a:gd name="connsiteY2-216" fmla="*/ 140394 h 140394"/>
              <a:gd name="connsiteX3-217" fmla="*/ 2382 w 762943"/>
              <a:gd name="connsiteY3-218" fmla="*/ 138012 h 140394"/>
              <a:gd name="connsiteX4-219" fmla="*/ 0 w 762943"/>
              <a:gd name="connsiteY4-220" fmla="*/ 0 h 140394"/>
              <a:gd name="connsiteX0-221" fmla="*/ 0 w 762943"/>
              <a:gd name="connsiteY0-222" fmla="*/ 0 h 140394"/>
              <a:gd name="connsiteX1-223" fmla="*/ 641498 w 762943"/>
              <a:gd name="connsiteY1-224" fmla="*/ 2382 h 140394"/>
              <a:gd name="connsiteX2-225" fmla="*/ 762943 w 762943"/>
              <a:gd name="connsiteY2-226" fmla="*/ 140394 h 140394"/>
              <a:gd name="connsiteX3-227" fmla="*/ 2382 w 762943"/>
              <a:gd name="connsiteY3-228" fmla="*/ 138012 h 140394"/>
              <a:gd name="connsiteX4-229" fmla="*/ 0 w 762943"/>
              <a:gd name="connsiteY4-230" fmla="*/ 0 h 140394"/>
              <a:gd name="connsiteX0-231" fmla="*/ 0 w 762943"/>
              <a:gd name="connsiteY0-232" fmla="*/ 0 h 140394"/>
              <a:gd name="connsiteX1-233" fmla="*/ 641498 w 762943"/>
              <a:gd name="connsiteY1-234" fmla="*/ 2382 h 140394"/>
              <a:gd name="connsiteX2-235" fmla="*/ 762943 w 762943"/>
              <a:gd name="connsiteY2-236" fmla="*/ 140394 h 140394"/>
              <a:gd name="connsiteX3-237" fmla="*/ 0 w 762943"/>
              <a:gd name="connsiteY3-238" fmla="*/ 140393 h 140394"/>
              <a:gd name="connsiteX4-239" fmla="*/ 0 w 762943"/>
              <a:gd name="connsiteY4-240" fmla="*/ 0 h 140394"/>
              <a:gd name="connsiteX0-241" fmla="*/ 0 w 762943"/>
              <a:gd name="connsiteY0-242" fmla="*/ 0 h 140394"/>
              <a:gd name="connsiteX1-243" fmla="*/ 629592 w 762943"/>
              <a:gd name="connsiteY1-244" fmla="*/ 2382 h 140394"/>
              <a:gd name="connsiteX2-245" fmla="*/ 762943 w 762943"/>
              <a:gd name="connsiteY2-246" fmla="*/ 140394 h 140394"/>
              <a:gd name="connsiteX3-247" fmla="*/ 0 w 762943"/>
              <a:gd name="connsiteY3-248" fmla="*/ 140393 h 140394"/>
              <a:gd name="connsiteX4-249" fmla="*/ 0 w 762943"/>
              <a:gd name="connsiteY4-250" fmla="*/ 0 h 140394"/>
              <a:gd name="connsiteX0-251" fmla="*/ 0 w 762943"/>
              <a:gd name="connsiteY0-252" fmla="*/ 4762 h 145156"/>
              <a:gd name="connsiteX1-253" fmla="*/ 631973 w 762943"/>
              <a:gd name="connsiteY1-254" fmla="*/ 0 h 145156"/>
              <a:gd name="connsiteX2-255" fmla="*/ 762943 w 762943"/>
              <a:gd name="connsiteY2-256" fmla="*/ 145156 h 145156"/>
              <a:gd name="connsiteX3-257" fmla="*/ 0 w 762943"/>
              <a:gd name="connsiteY3-258" fmla="*/ 145155 h 145156"/>
              <a:gd name="connsiteX4-259" fmla="*/ 0 w 762943"/>
              <a:gd name="connsiteY4-260" fmla="*/ 4762 h 145156"/>
              <a:gd name="connsiteX0-261" fmla="*/ 0 w 762943"/>
              <a:gd name="connsiteY0-262" fmla="*/ 4762 h 145156"/>
              <a:gd name="connsiteX1-263" fmla="*/ 634355 w 762943"/>
              <a:gd name="connsiteY1-264" fmla="*/ 0 h 145156"/>
              <a:gd name="connsiteX2-265" fmla="*/ 762943 w 762943"/>
              <a:gd name="connsiteY2-266" fmla="*/ 145156 h 145156"/>
              <a:gd name="connsiteX3-267" fmla="*/ 0 w 762943"/>
              <a:gd name="connsiteY3-268" fmla="*/ 145155 h 145156"/>
              <a:gd name="connsiteX4-269" fmla="*/ 0 w 762943"/>
              <a:gd name="connsiteY4-270" fmla="*/ 4762 h 145156"/>
              <a:gd name="connsiteX0-271" fmla="*/ 0 w 765324"/>
              <a:gd name="connsiteY0-272" fmla="*/ 4762 h 149919"/>
              <a:gd name="connsiteX1-273" fmla="*/ 634355 w 765324"/>
              <a:gd name="connsiteY1-274" fmla="*/ 0 h 149919"/>
              <a:gd name="connsiteX2-275" fmla="*/ 765324 w 765324"/>
              <a:gd name="connsiteY2-276" fmla="*/ 149919 h 149919"/>
              <a:gd name="connsiteX3-277" fmla="*/ 0 w 765324"/>
              <a:gd name="connsiteY3-278" fmla="*/ 145155 h 149919"/>
              <a:gd name="connsiteX4-279" fmla="*/ 0 w 765324"/>
              <a:gd name="connsiteY4-280" fmla="*/ 4762 h 149919"/>
              <a:gd name="connsiteX0-281" fmla="*/ 0 w 765324"/>
              <a:gd name="connsiteY0-282" fmla="*/ 4762 h 149919"/>
              <a:gd name="connsiteX1-283" fmla="*/ 634355 w 765324"/>
              <a:gd name="connsiteY1-284" fmla="*/ 0 h 149919"/>
              <a:gd name="connsiteX2-285" fmla="*/ 765324 w 765324"/>
              <a:gd name="connsiteY2-286" fmla="*/ 149919 h 149919"/>
              <a:gd name="connsiteX3-287" fmla="*/ 0 w 765324"/>
              <a:gd name="connsiteY3-288" fmla="*/ 145155 h 149919"/>
              <a:gd name="connsiteX4-289" fmla="*/ 0 w 765324"/>
              <a:gd name="connsiteY4-290" fmla="*/ 4762 h 149919"/>
              <a:gd name="connsiteX0-291" fmla="*/ 0 w 765324"/>
              <a:gd name="connsiteY0-292" fmla="*/ 4762 h 149919"/>
              <a:gd name="connsiteX1-293" fmla="*/ 634355 w 765324"/>
              <a:gd name="connsiteY1-294" fmla="*/ 0 h 149919"/>
              <a:gd name="connsiteX2-295" fmla="*/ 765324 w 765324"/>
              <a:gd name="connsiteY2-296" fmla="*/ 149919 h 149919"/>
              <a:gd name="connsiteX3-297" fmla="*/ 0 w 765324"/>
              <a:gd name="connsiteY3-298" fmla="*/ 145155 h 149919"/>
              <a:gd name="connsiteX4-299" fmla="*/ 0 w 765324"/>
              <a:gd name="connsiteY4-300" fmla="*/ 4762 h 149919"/>
              <a:gd name="connsiteX0-301" fmla="*/ 7143 w 772467"/>
              <a:gd name="connsiteY0-302" fmla="*/ 4762 h 149919"/>
              <a:gd name="connsiteX1-303" fmla="*/ 641498 w 772467"/>
              <a:gd name="connsiteY1-304" fmla="*/ 0 h 149919"/>
              <a:gd name="connsiteX2-305" fmla="*/ 772467 w 772467"/>
              <a:gd name="connsiteY2-306" fmla="*/ 149919 h 149919"/>
              <a:gd name="connsiteX3-307" fmla="*/ 0 w 772467"/>
              <a:gd name="connsiteY3-308" fmla="*/ 147537 h 149919"/>
              <a:gd name="connsiteX4-309" fmla="*/ 7143 w 772467"/>
              <a:gd name="connsiteY4-310" fmla="*/ 4762 h 149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2467" h="149919">
                <a:moveTo>
                  <a:pt x="7143" y="4762"/>
                </a:moveTo>
                <a:lnTo>
                  <a:pt x="641498" y="0"/>
                </a:lnTo>
                <a:lnTo>
                  <a:pt x="772467" y="149919"/>
                </a:lnTo>
                <a:lnTo>
                  <a:pt x="0" y="147537"/>
                </a:lnTo>
                <a:lnTo>
                  <a:pt x="7143" y="476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 rot="1889584">
            <a:off x="1212582" y="3442138"/>
            <a:ext cx="567027" cy="567027"/>
            <a:chOff x="3303065" y="2299580"/>
            <a:chExt cx="872242" cy="872242"/>
          </a:xfrm>
        </p:grpSpPr>
        <p:grpSp>
          <p:nvGrpSpPr>
            <p:cNvPr id="65" name="组合 64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67" name="椭圆 66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椭圆 65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rot="1889584">
            <a:off x="3093773" y="2919242"/>
            <a:ext cx="567027" cy="567027"/>
            <a:chOff x="3303065" y="2299580"/>
            <a:chExt cx="872242" cy="872242"/>
          </a:xfrm>
        </p:grpSpPr>
        <p:grpSp>
          <p:nvGrpSpPr>
            <p:cNvPr id="70" name="组合 69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72" name="椭圆 71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椭圆 70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441246" y="2999002"/>
            <a:ext cx="161578" cy="646311"/>
            <a:chOff x="1979606" y="3250438"/>
            <a:chExt cx="256691" cy="1026763"/>
          </a:xfrm>
        </p:grpSpPr>
        <p:sp>
          <p:nvSpPr>
            <p:cNvPr id="79" name="Freeform 116"/>
            <p:cNvSpPr/>
            <p:nvPr/>
          </p:nvSpPr>
          <p:spPr bwMode="auto">
            <a:xfrm>
              <a:off x="2043779" y="3250438"/>
              <a:ext cx="107719" cy="95114"/>
            </a:xfrm>
            <a:custGeom>
              <a:avLst/>
              <a:gdLst>
                <a:gd name="T0" fmla="*/ 72 w 78"/>
                <a:gd name="T1" fmla="*/ 21 h 73"/>
                <a:gd name="T2" fmla="*/ 61 w 78"/>
                <a:gd name="T3" fmla="*/ 12 h 73"/>
                <a:gd name="T4" fmla="*/ 40 w 78"/>
                <a:gd name="T5" fmla="*/ 0 h 73"/>
                <a:gd name="T6" fmla="*/ 12 w 78"/>
                <a:gd name="T7" fmla="*/ 20 h 73"/>
                <a:gd name="T8" fmla="*/ 5 w 78"/>
                <a:gd name="T9" fmla="*/ 54 h 73"/>
                <a:gd name="T10" fmla="*/ 6 w 78"/>
                <a:gd name="T11" fmla="*/ 57 h 73"/>
                <a:gd name="T12" fmla="*/ 8 w 78"/>
                <a:gd name="T13" fmla="*/ 62 h 73"/>
                <a:gd name="T14" fmla="*/ 12 w 78"/>
                <a:gd name="T15" fmla="*/ 73 h 73"/>
                <a:gd name="T16" fmla="*/ 12 w 78"/>
                <a:gd name="T17" fmla="*/ 61 h 73"/>
                <a:gd name="T18" fmla="*/ 12 w 78"/>
                <a:gd name="T19" fmla="*/ 50 h 73"/>
                <a:gd name="T20" fmla="*/ 23 w 78"/>
                <a:gd name="T21" fmla="*/ 25 h 73"/>
                <a:gd name="T22" fmla="*/ 56 w 78"/>
                <a:gd name="T23" fmla="*/ 22 h 73"/>
                <a:gd name="T24" fmla="*/ 67 w 78"/>
                <a:gd name="T25" fmla="*/ 35 h 73"/>
                <a:gd name="T26" fmla="*/ 67 w 78"/>
                <a:gd name="T27" fmla="*/ 52 h 73"/>
                <a:gd name="T28" fmla="*/ 69 w 78"/>
                <a:gd name="T29" fmla="*/ 65 h 73"/>
                <a:gd name="T30" fmla="*/ 74 w 78"/>
                <a:gd name="T31" fmla="*/ 51 h 73"/>
                <a:gd name="T32" fmla="*/ 72 w 78"/>
                <a:gd name="T33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3">
                  <a:moveTo>
                    <a:pt x="72" y="21"/>
                  </a:moveTo>
                  <a:cubicBezTo>
                    <a:pt x="69" y="17"/>
                    <a:pt x="65" y="14"/>
                    <a:pt x="61" y="12"/>
                  </a:cubicBezTo>
                  <a:cubicBezTo>
                    <a:pt x="54" y="4"/>
                    <a:pt x="48" y="0"/>
                    <a:pt x="40" y="0"/>
                  </a:cubicBezTo>
                  <a:cubicBezTo>
                    <a:pt x="32" y="1"/>
                    <a:pt x="23" y="7"/>
                    <a:pt x="12" y="20"/>
                  </a:cubicBezTo>
                  <a:cubicBezTo>
                    <a:pt x="3" y="28"/>
                    <a:pt x="0" y="40"/>
                    <a:pt x="5" y="54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41"/>
                    <a:pt x="16" y="33"/>
                    <a:pt x="23" y="25"/>
                  </a:cubicBezTo>
                  <a:cubicBezTo>
                    <a:pt x="33" y="21"/>
                    <a:pt x="44" y="20"/>
                    <a:pt x="56" y="22"/>
                  </a:cubicBezTo>
                  <a:cubicBezTo>
                    <a:pt x="62" y="26"/>
                    <a:pt x="66" y="30"/>
                    <a:pt x="67" y="3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8" y="40"/>
                    <a:pt x="77" y="30"/>
                    <a:pt x="72" y="2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17"/>
            <p:cNvSpPr/>
            <p:nvPr/>
          </p:nvSpPr>
          <p:spPr bwMode="auto">
            <a:xfrm>
              <a:off x="2070135" y="3332945"/>
              <a:ext cx="76778" cy="73340"/>
            </a:xfrm>
            <a:custGeom>
              <a:avLst/>
              <a:gdLst>
                <a:gd name="T0" fmla="*/ 56 w 56"/>
                <a:gd name="T1" fmla="*/ 0 h 57"/>
                <a:gd name="T2" fmla="*/ 48 w 56"/>
                <a:gd name="T3" fmla="*/ 6 h 57"/>
                <a:gd name="T4" fmla="*/ 37 w 56"/>
                <a:gd name="T5" fmla="*/ 27 h 57"/>
                <a:gd name="T6" fmla="*/ 10 w 56"/>
                <a:gd name="T7" fmla="*/ 36 h 57"/>
                <a:gd name="T8" fmla="*/ 0 w 56"/>
                <a:gd name="T9" fmla="*/ 33 h 57"/>
                <a:gd name="T10" fmla="*/ 2 w 56"/>
                <a:gd name="T11" fmla="*/ 36 h 57"/>
                <a:gd name="T12" fmla="*/ 11 w 56"/>
                <a:gd name="T13" fmla="*/ 44 h 57"/>
                <a:gd name="T14" fmla="*/ 34 w 56"/>
                <a:gd name="T15" fmla="*/ 43 h 57"/>
                <a:gd name="T16" fmla="*/ 35 w 56"/>
                <a:gd name="T17" fmla="*/ 57 h 57"/>
                <a:gd name="T18" fmla="*/ 46 w 56"/>
                <a:gd name="T19" fmla="*/ 43 h 57"/>
                <a:gd name="T20" fmla="*/ 46 w 56"/>
                <a:gd name="T21" fmla="*/ 42 h 57"/>
                <a:gd name="T22" fmla="*/ 45 w 56"/>
                <a:gd name="T23" fmla="*/ 28 h 57"/>
                <a:gd name="T24" fmla="*/ 48 w 56"/>
                <a:gd name="T25" fmla="*/ 10 h 57"/>
                <a:gd name="T26" fmla="*/ 55 w 56"/>
                <a:gd name="T27" fmla="*/ 7 h 57"/>
                <a:gd name="T28" fmla="*/ 56 w 56"/>
                <a:gd name="T2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57">
                  <a:moveTo>
                    <a:pt x="56" y="0"/>
                  </a:moveTo>
                  <a:cubicBezTo>
                    <a:pt x="55" y="5"/>
                    <a:pt x="52" y="7"/>
                    <a:pt x="48" y="6"/>
                  </a:cubicBezTo>
                  <a:cubicBezTo>
                    <a:pt x="46" y="15"/>
                    <a:pt x="43" y="22"/>
                    <a:pt x="37" y="27"/>
                  </a:cubicBezTo>
                  <a:cubicBezTo>
                    <a:pt x="31" y="39"/>
                    <a:pt x="22" y="42"/>
                    <a:pt x="1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1" y="35"/>
                    <a:pt x="2" y="36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8" y="49"/>
                    <a:pt x="26" y="48"/>
                    <a:pt x="34" y="43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9" y="53"/>
                    <a:pt x="43" y="48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4"/>
                    <a:pt x="48" y="17"/>
                    <a:pt x="48" y="10"/>
                  </a:cubicBezTo>
                  <a:cubicBezTo>
                    <a:pt x="51" y="12"/>
                    <a:pt x="54" y="12"/>
                    <a:pt x="55" y="7"/>
                  </a:cubicBezTo>
                  <a:cubicBezTo>
                    <a:pt x="55" y="5"/>
                    <a:pt x="56" y="2"/>
                    <a:pt x="56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18"/>
            <p:cNvSpPr/>
            <p:nvPr/>
          </p:nvSpPr>
          <p:spPr bwMode="auto">
            <a:xfrm>
              <a:off x="2135454" y="3316902"/>
              <a:ext cx="11459" cy="25211"/>
            </a:xfrm>
            <a:custGeom>
              <a:avLst/>
              <a:gdLst>
                <a:gd name="T0" fmla="*/ 0 w 8"/>
                <a:gd name="T1" fmla="*/ 18 h 19"/>
                <a:gd name="T2" fmla="*/ 8 w 8"/>
                <a:gd name="T3" fmla="*/ 12 h 19"/>
                <a:gd name="T4" fmla="*/ 7 w 8"/>
                <a:gd name="T5" fmla="*/ 0 h 19"/>
                <a:gd name="T6" fmla="*/ 2 w 8"/>
                <a:gd name="T7" fmla="*/ 14 h 19"/>
                <a:gd name="T8" fmla="*/ 0 w 8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9">
                  <a:moveTo>
                    <a:pt x="0" y="18"/>
                  </a:moveTo>
                  <a:cubicBezTo>
                    <a:pt x="4" y="19"/>
                    <a:pt x="7" y="17"/>
                    <a:pt x="8" y="12"/>
                  </a:cubicBezTo>
                  <a:cubicBezTo>
                    <a:pt x="8" y="7"/>
                    <a:pt x="8" y="4"/>
                    <a:pt x="7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19"/>
            <p:cNvSpPr/>
            <p:nvPr/>
          </p:nvSpPr>
          <p:spPr bwMode="auto">
            <a:xfrm>
              <a:off x="2060968" y="3276795"/>
              <a:ext cx="77924" cy="64173"/>
            </a:xfrm>
            <a:custGeom>
              <a:avLst/>
              <a:gdLst>
                <a:gd name="T0" fmla="*/ 55 w 57"/>
                <a:gd name="T1" fmla="*/ 49 h 49"/>
                <a:gd name="T2" fmla="*/ 57 w 57"/>
                <a:gd name="T3" fmla="*/ 45 h 49"/>
                <a:gd name="T4" fmla="*/ 55 w 57"/>
                <a:gd name="T5" fmla="*/ 32 h 49"/>
                <a:gd name="T6" fmla="*/ 55 w 57"/>
                <a:gd name="T7" fmla="*/ 15 h 49"/>
                <a:gd name="T8" fmla="*/ 44 w 57"/>
                <a:gd name="T9" fmla="*/ 2 h 49"/>
                <a:gd name="T10" fmla="*/ 11 w 57"/>
                <a:gd name="T11" fmla="*/ 5 h 49"/>
                <a:gd name="T12" fmla="*/ 0 w 57"/>
                <a:gd name="T13" fmla="*/ 30 h 49"/>
                <a:gd name="T14" fmla="*/ 0 w 57"/>
                <a:gd name="T15" fmla="*/ 41 h 49"/>
                <a:gd name="T16" fmla="*/ 13 w 57"/>
                <a:gd name="T17" fmla="*/ 10 h 49"/>
                <a:gd name="T18" fmla="*/ 50 w 57"/>
                <a:gd name="T19" fmla="*/ 16 h 49"/>
                <a:gd name="T20" fmla="*/ 55 w 5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55" y="49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4" y="10"/>
                    <a:pt x="50" y="6"/>
                    <a:pt x="44" y="2"/>
                  </a:cubicBezTo>
                  <a:cubicBezTo>
                    <a:pt x="32" y="0"/>
                    <a:pt x="21" y="1"/>
                    <a:pt x="11" y="5"/>
                  </a:cubicBezTo>
                  <a:cubicBezTo>
                    <a:pt x="4" y="13"/>
                    <a:pt x="1" y="21"/>
                    <a:pt x="0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27"/>
                    <a:pt x="7" y="17"/>
                    <a:pt x="13" y="10"/>
                  </a:cubicBezTo>
                  <a:cubicBezTo>
                    <a:pt x="27" y="6"/>
                    <a:pt x="39" y="8"/>
                    <a:pt x="50" y="16"/>
                  </a:cubicBezTo>
                  <a:cubicBezTo>
                    <a:pt x="55" y="49"/>
                    <a:pt x="55" y="49"/>
                    <a:pt x="55" y="4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20"/>
            <p:cNvSpPr>
              <a:spLocks noEditPoints="1"/>
            </p:cNvSpPr>
            <p:nvPr/>
          </p:nvSpPr>
          <p:spPr bwMode="auto">
            <a:xfrm>
              <a:off x="2060968" y="3284814"/>
              <a:ext cx="74487" cy="101989"/>
            </a:xfrm>
            <a:custGeom>
              <a:avLst/>
              <a:gdLst>
                <a:gd name="T0" fmla="*/ 55 w 55"/>
                <a:gd name="T1" fmla="*/ 43 h 79"/>
                <a:gd name="T2" fmla="*/ 50 w 55"/>
                <a:gd name="T3" fmla="*/ 10 h 79"/>
                <a:gd name="T4" fmla="*/ 13 w 55"/>
                <a:gd name="T5" fmla="*/ 4 h 79"/>
                <a:gd name="T6" fmla="*/ 0 w 55"/>
                <a:gd name="T7" fmla="*/ 35 h 79"/>
                <a:gd name="T8" fmla="*/ 0 w 55"/>
                <a:gd name="T9" fmla="*/ 47 h 79"/>
                <a:gd name="T10" fmla="*/ 0 w 55"/>
                <a:gd name="T11" fmla="*/ 52 h 79"/>
                <a:gd name="T12" fmla="*/ 7 w 55"/>
                <a:gd name="T13" fmla="*/ 70 h 79"/>
                <a:gd name="T14" fmla="*/ 17 w 55"/>
                <a:gd name="T15" fmla="*/ 73 h 79"/>
                <a:gd name="T16" fmla="*/ 44 w 55"/>
                <a:gd name="T17" fmla="*/ 64 h 79"/>
                <a:gd name="T18" fmla="*/ 55 w 55"/>
                <a:gd name="T19" fmla="*/ 43 h 79"/>
                <a:gd name="T20" fmla="*/ 7 w 55"/>
                <a:gd name="T21" fmla="*/ 56 h 79"/>
                <a:gd name="T22" fmla="*/ 7 w 55"/>
                <a:gd name="T23" fmla="*/ 56 h 79"/>
                <a:gd name="T24" fmla="*/ 14 w 55"/>
                <a:gd name="T25" fmla="*/ 72 h 79"/>
                <a:gd name="T26" fmla="*/ 3 w 55"/>
                <a:gd name="T27" fmla="*/ 53 h 79"/>
                <a:gd name="T28" fmla="*/ 3 w 55"/>
                <a:gd name="T29" fmla="*/ 32 h 79"/>
                <a:gd name="T30" fmla="*/ 9 w 55"/>
                <a:gd name="T31" fmla="*/ 14 h 79"/>
                <a:gd name="T32" fmla="*/ 7 w 55"/>
                <a:gd name="T33" fmla="*/ 37 h 79"/>
                <a:gd name="T34" fmla="*/ 7 w 55"/>
                <a:gd name="T35" fmla="*/ 5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79">
                  <a:moveTo>
                    <a:pt x="55" y="43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39" y="2"/>
                    <a:pt x="27" y="0"/>
                    <a:pt x="13" y="4"/>
                  </a:cubicBezTo>
                  <a:cubicBezTo>
                    <a:pt x="7" y="11"/>
                    <a:pt x="2" y="21"/>
                    <a:pt x="0" y="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2" y="66"/>
                    <a:pt x="7" y="70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29" y="79"/>
                    <a:pt x="38" y="76"/>
                    <a:pt x="44" y="64"/>
                  </a:cubicBezTo>
                  <a:cubicBezTo>
                    <a:pt x="50" y="59"/>
                    <a:pt x="53" y="52"/>
                    <a:pt x="55" y="43"/>
                  </a:cubicBezTo>
                  <a:close/>
                  <a:moveTo>
                    <a:pt x="7" y="56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61"/>
                    <a:pt x="10" y="67"/>
                    <a:pt x="14" y="72"/>
                  </a:cubicBezTo>
                  <a:cubicBezTo>
                    <a:pt x="6" y="67"/>
                    <a:pt x="2" y="61"/>
                    <a:pt x="3" y="5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56"/>
                    <a:pt x="7" y="56"/>
                    <a:pt x="7" y="56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21"/>
            <p:cNvSpPr/>
            <p:nvPr/>
          </p:nvSpPr>
          <p:spPr bwMode="auto">
            <a:xfrm>
              <a:off x="2063259" y="3303151"/>
              <a:ext cx="16043" cy="74487"/>
            </a:xfrm>
            <a:custGeom>
              <a:avLst/>
              <a:gdLst>
                <a:gd name="T0" fmla="*/ 5 w 12"/>
                <a:gd name="T1" fmla="*/ 42 h 58"/>
                <a:gd name="T2" fmla="*/ 5 w 12"/>
                <a:gd name="T3" fmla="*/ 42 h 58"/>
                <a:gd name="T4" fmla="*/ 5 w 12"/>
                <a:gd name="T5" fmla="*/ 23 h 58"/>
                <a:gd name="T6" fmla="*/ 7 w 12"/>
                <a:gd name="T7" fmla="*/ 0 h 58"/>
                <a:gd name="T8" fmla="*/ 1 w 12"/>
                <a:gd name="T9" fmla="*/ 18 h 58"/>
                <a:gd name="T10" fmla="*/ 1 w 12"/>
                <a:gd name="T11" fmla="*/ 39 h 58"/>
                <a:gd name="T12" fmla="*/ 12 w 12"/>
                <a:gd name="T13" fmla="*/ 58 h 58"/>
                <a:gd name="T14" fmla="*/ 5 w 12"/>
                <a:gd name="T15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7"/>
                    <a:pt x="4" y="53"/>
                    <a:pt x="12" y="58"/>
                  </a:cubicBezTo>
                  <a:cubicBezTo>
                    <a:pt x="8" y="53"/>
                    <a:pt x="5" y="47"/>
                    <a:pt x="5" y="42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122"/>
            <p:cNvSpPr/>
            <p:nvPr/>
          </p:nvSpPr>
          <p:spPr bwMode="auto">
            <a:xfrm>
              <a:off x="2126287" y="3418892"/>
              <a:ext cx="84800" cy="110010"/>
            </a:xfrm>
            <a:custGeom>
              <a:avLst/>
              <a:gdLst>
                <a:gd name="T0" fmla="*/ 62 w 62"/>
                <a:gd name="T1" fmla="*/ 9 h 85"/>
                <a:gd name="T2" fmla="*/ 60 w 62"/>
                <a:gd name="T3" fmla="*/ 8 h 85"/>
                <a:gd name="T4" fmla="*/ 34 w 62"/>
                <a:gd name="T5" fmla="*/ 46 h 85"/>
                <a:gd name="T6" fmla="*/ 34 w 62"/>
                <a:gd name="T7" fmla="*/ 60 h 85"/>
                <a:gd name="T8" fmla="*/ 21 w 62"/>
                <a:gd name="T9" fmla="*/ 78 h 85"/>
                <a:gd name="T10" fmla="*/ 9 w 62"/>
                <a:gd name="T11" fmla="*/ 79 h 85"/>
                <a:gd name="T12" fmla="*/ 19 w 62"/>
                <a:gd name="T13" fmla="*/ 50 h 85"/>
                <a:gd name="T14" fmla="*/ 34 w 62"/>
                <a:gd name="T15" fmla="*/ 21 h 85"/>
                <a:gd name="T16" fmla="*/ 31 w 62"/>
                <a:gd name="T17" fmla="*/ 16 h 85"/>
                <a:gd name="T18" fmla="*/ 35 w 62"/>
                <a:gd name="T19" fmla="*/ 16 h 85"/>
                <a:gd name="T20" fmla="*/ 39 w 62"/>
                <a:gd name="T21" fmla="*/ 1 h 85"/>
                <a:gd name="T22" fmla="*/ 35 w 62"/>
                <a:gd name="T23" fmla="*/ 0 h 85"/>
                <a:gd name="T24" fmla="*/ 32 w 62"/>
                <a:gd name="T25" fmla="*/ 12 h 85"/>
                <a:gd name="T26" fmla="*/ 21 w 62"/>
                <a:gd name="T27" fmla="*/ 13 h 85"/>
                <a:gd name="T28" fmla="*/ 29 w 62"/>
                <a:gd name="T29" fmla="*/ 20 h 85"/>
                <a:gd name="T30" fmla="*/ 15 w 62"/>
                <a:gd name="T31" fmla="*/ 45 h 85"/>
                <a:gd name="T32" fmla="*/ 0 w 62"/>
                <a:gd name="T33" fmla="*/ 85 h 85"/>
                <a:gd name="T34" fmla="*/ 28 w 62"/>
                <a:gd name="T35" fmla="*/ 83 h 85"/>
                <a:gd name="T36" fmla="*/ 42 w 62"/>
                <a:gd name="T37" fmla="*/ 60 h 85"/>
                <a:gd name="T38" fmla="*/ 43 w 62"/>
                <a:gd name="T39" fmla="*/ 45 h 85"/>
                <a:gd name="T40" fmla="*/ 62 w 62"/>
                <a:gd name="T41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85">
                  <a:moveTo>
                    <a:pt x="62" y="9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11" y="69"/>
                    <a:pt x="15" y="60"/>
                    <a:pt x="19" y="5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4"/>
                    <a:pt x="33" y="8"/>
                    <a:pt x="32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6" y="29"/>
                    <a:pt x="21" y="37"/>
                    <a:pt x="15" y="45"/>
                  </a:cubicBezTo>
                  <a:cubicBezTo>
                    <a:pt x="7" y="60"/>
                    <a:pt x="2" y="73"/>
                    <a:pt x="0" y="85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31" y="75"/>
                    <a:pt x="35" y="67"/>
                    <a:pt x="42" y="60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62" y="9"/>
                    <a:pt x="62" y="9"/>
                    <a:pt x="6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123"/>
            <p:cNvSpPr/>
            <p:nvPr/>
          </p:nvSpPr>
          <p:spPr bwMode="auto">
            <a:xfrm>
              <a:off x="2138892" y="3420037"/>
              <a:ext cx="69903" cy="100843"/>
            </a:xfrm>
            <a:custGeom>
              <a:avLst/>
              <a:gdLst>
                <a:gd name="T0" fmla="*/ 51 w 51"/>
                <a:gd name="T1" fmla="*/ 7 h 78"/>
                <a:gd name="T2" fmla="*/ 30 w 51"/>
                <a:gd name="T3" fmla="*/ 0 h 78"/>
                <a:gd name="T4" fmla="*/ 26 w 51"/>
                <a:gd name="T5" fmla="*/ 15 h 78"/>
                <a:gd name="T6" fmla="*/ 22 w 51"/>
                <a:gd name="T7" fmla="*/ 15 h 78"/>
                <a:gd name="T8" fmla="*/ 25 w 51"/>
                <a:gd name="T9" fmla="*/ 20 h 78"/>
                <a:gd name="T10" fmla="*/ 10 w 51"/>
                <a:gd name="T11" fmla="*/ 49 h 78"/>
                <a:gd name="T12" fmla="*/ 0 w 51"/>
                <a:gd name="T13" fmla="*/ 78 h 78"/>
                <a:gd name="T14" fmla="*/ 12 w 51"/>
                <a:gd name="T15" fmla="*/ 77 h 78"/>
                <a:gd name="T16" fmla="*/ 25 w 51"/>
                <a:gd name="T17" fmla="*/ 59 h 78"/>
                <a:gd name="T18" fmla="*/ 25 w 51"/>
                <a:gd name="T19" fmla="*/ 45 h 78"/>
                <a:gd name="T20" fmla="*/ 51 w 51"/>
                <a:gd name="T21" fmla="*/ 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78">
                  <a:moveTo>
                    <a:pt x="51" y="7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9"/>
                    <a:pt x="2" y="68"/>
                    <a:pt x="0" y="78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51" y="7"/>
                    <a:pt x="51" y="7"/>
                    <a:pt x="51" y="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124"/>
            <p:cNvSpPr>
              <a:spLocks noEditPoints="1"/>
            </p:cNvSpPr>
            <p:nvPr/>
          </p:nvSpPr>
          <p:spPr bwMode="auto">
            <a:xfrm>
              <a:off x="2027736" y="3386805"/>
              <a:ext cx="189081" cy="182205"/>
            </a:xfrm>
            <a:custGeom>
              <a:avLst/>
              <a:gdLst>
                <a:gd name="T0" fmla="*/ 77 w 138"/>
                <a:gd name="T1" fmla="*/ 1 h 140"/>
                <a:gd name="T2" fmla="*/ 77 w 138"/>
                <a:gd name="T3" fmla="*/ 14 h 140"/>
                <a:gd name="T4" fmla="*/ 73 w 138"/>
                <a:gd name="T5" fmla="*/ 41 h 140"/>
                <a:gd name="T6" fmla="*/ 71 w 138"/>
                <a:gd name="T7" fmla="*/ 49 h 140"/>
                <a:gd name="T8" fmla="*/ 69 w 138"/>
                <a:gd name="T9" fmla="*/ 57 h 140"/>
                <a:gd name="T10" fmla="*/ 68 w 138"/>
                <a:gd name="T11" fmla="*/ 60 h 140"/>
                <a:gd name="T12" fmla="*/ 62 w 138"/>
                <a:gd name="T13" fmla="*/ 109 h 140"/>
                <a:gd name="T14" fmla="*/ 53 w 138"/>
                <a:gd name="T15" fmla="*/ 110 h 140"/>
                <a:gd name="T16" fmla="*/ 48 w 138"/>
                <a:gd name="T17" fmla="*/ 86 h 140"/>
                <a:gd name="T18" fmla="*/ 44 w 138"/>
                <a:gd name="T19" fmla="*/ 68 h 140"/>
                <a:gd name="T20" fmla="*/ 40 w 138"/>
                <a:gd name="T21" fmla="*/ 50 h 140"/>
                <a:gd name="T22" fmla="*/ 38 w 138"/>
                <a:gd name="T23" fmla="*/ 43 h 140"/>
                <a:gd name="T24" fmla="*/ 33 w 138"/>
                <a:gd name="T25" fmla="*/ 27 h 140"/>
                <a:gd name="T26" fmla="*/ 29 w 138"/>
                <a:gd name="T27" fmla="*/ 2 h 140"/>
                <a:gd name="T28" fmla="*/ 29 w 138"/>
                <a:gd name="T29" fmla="*/ 0 h 140"/>
                <a:gd name="T30" fmla="*/ 0 w 138"/>
                <a:gd name="T31" fmla="*/ 26 h 140"/>
                <a:gd name="T32" fmla="*/ 6 w 138"/>
                <a:gd name="T33" fmla="*/ 38 h 140"/>
                <a:gd name="T34" fmla="*/ 18 w 138"/>
                <a:gd name="T35" fmla="*/ 38 h 140"/>
                <a:gd name="T36" fmla="*/ 10 w 138"/>
                <a:gd name="T37" fmla="*/ 46 h 140"/>
                <a:gd name="T38" fmla="*/ 44 w 138"/>
                <a:gd name="T39" fmla="*/ 110 h 140"/>
                <a:gd name="T40" fmla="*/ 44 w 138"/>
                <a:gd name="T41" fmla="*/ 132 h 140"/>
                <a:gd name="T42" fmla="*/ 44 w 138"/>
                <a:gd name="T43" fmla="*/ 140 h 140"/>
                <a:gd name="T44" fmla="*/ 126 w 138"/>
                <a:gd name="T45" fmla="*/ 139 h 140"/>
                <a:gd name="T46" fmla="*/ 136 w 138"/>
                <a:gd name="T47" fmla="*/ 101 h 140"/>
                <a:gd name="T48" fmla="*/ 116 w 138"/>
                <a:gd name="T49" fmla="*/ 104 h 140"/>
                <a:gd name="T50" fmla="*/ 115 w 138"/>
                <a:gd name="T51" fmla="*/ 104 h 140"/>
                <a:gd name="T52" fmla="*/ 110 w 138"/>
                <a:gd name="T53" fmla="*/ 105 h 140"/>
                <a:gd name="T54" fmla="*/ 100 w 138"/>
                <a:gd name="T55" fmla="*/ 107 h 140"/>
                <a:gd name="T56" fmla="*/ 72 w 138"/>
                <a:gd name="T57" fmla="*/ 109 h 140"/>
                <a:gd name="T58" fmla="*/ 87 w 138"/>
                <a:gd name="T59" fmla="*/ 69 h 140"/>
                <a:gd name="T60" fmla="*/ 101 w 138"/>
                <a:gd name="T61" fmla="*/ 44 h 140"/>
                <a:gd name="T62" fmla="*/ 93 w 138"/>
                <a:gd name="T63" fmla="*/ 37 h 140"/>
                <a:gd name="T64" fmla="*/ 104 w 138"/>
                <a:gd name="T65" fmla="*/ 36 h 140"/>
                <a:gd name="T66" fmla="*/ 107 w 138"/>
                <a:gd name="T67" fmla="*/ 24 h 140"/>
                <a:gd name="T68" fmla="*/ 78 w 138"/>
                <a:gd name="T69" fmla="*/ 1 h 140"/>
                <a:gd name="T70" fmla="*/ 77 w 138"/>
                <a:gd name="T71" fmla="*/ 1 h 140"/>
                <a:gd name="T72" fmla="*/ 103 w 138"/>
                <a:gd name="T73" fmla="*/ 26 h 140"/>
                <a:gd name="T74" fmla="*/ 83 w 138"/>
                <a:gd name="T75" fmla="*/ 19 h 140"/>
                <a:gd name="T76" fmla="*/ 76 w 138"/>
                <a:gd name="T77" fmla="*/ 56 h 140"/>
                <a:gd name="T78" fmla="*/ 68 w 138"/>
                <a:gd name="T79" fmla="*/ 106 h 140"/>
                <a:gd name="T80" fmla="*/ 65 w 138"/>
                <a:gd name="T81" fmla="*/ 106 h 140"/>
                <a:gd name="T82" fmla="*/ 72 w 138"/>
                <a:gd name="T83" fmla="*/ 58 h 140"/>
                <a:gd name="T84" fmla="*/ 81 w 138"/>
                <a:gd name="T85" fmla="*/ 11 h 140"/>
                <a:gd name="T86" fmla="*/ 103 w 138"/>
                <a:gd name="T87" fmla="*/ 26 h 140"/>
                <a:gd name="T88" fmla="*/ 28 w 138"/>
                <a:gd name="T89" fmla="*/ 6 h 140"/>
                <a:gd name="T90" fmla="*/ 28 w 138"/>
                <a:gd name="T91" fmla="*/ 11 h 140"/>
                <a:gd name="T92" fmla="*/ 5 w 138"/>
                <a:gd name="T93" fmla="*/ 31 h 140"/>
                <a:gd name="T94" fmla="*/ 3 w 138"/>
                <a:gd name="T95" fmla="*/ 28 h 140"/>
                <a:gd name="T96" fmla="*/ 28 w 138"/>
                <a:gd name="T97" fmla="*/ 6 h 140"/>
                <a:gd name="T98" fmla="*/ 21 w 138"/>
                <a:gd name="T99" fmla="*/ 38 h 140"/>
                <a:gd name="T100" fmla="*/ 18 w 138"/>
                <a:gd name="T101" fmla="*/ 48 h 140"/>
                <a:gd name="T102" fmla="*/ 48 w 138"/>
                <a:gd name="T103" fmla="*/ 107 h 140"/>
                <a:gd name="T104" fmla="*/ 45 w 138"/>
                <a:gd name="T105" fmla="*/ 107 h 140"/>
                <a:gd name="T106" fmla="*/ 13 w 138"/>
                <a:gd name="T107" fmla="*/ 46 h 140"/>
                <a:gd name="T108" fmla="*/ 21 w 138"/>
                <a:gd name="T109" fmla="*/ 38 h 140"/>
                <a:gd name="T110" fmla="*/ 47 w 138"/>
                <a:gd name="T111" fmla="*/ 117 h 140"/>
                <a:gd name="T112" fmla="*/ 47 w 138"/>
                <a:gd name="T113" fmla="*/ 112 h 140"/>
                <a:gd name="T114" fmla="*/ 133 w 138"/>
                <a:gd name="T115" fmla="*/ 108 h 140"/>
                <a:gd name="T116" fmla="*/ 130 w 138"/>
                <a:gd name="T117" fmla="*/ 112 h 140"/>
                <a:gd name="T118" fmla="*/ 47 w 138"/>
                <a:gd name="T119" fmla="*/ 11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140">
                  <a:moveTo>
                    <a:pt x="77" y="1"/>
                  </a:moveTo>
                  <a:cubicBezTo>
                    <a:pt x="77" y="14"/>
                    <a:pt x="77" y="14"/>
                    <a:pt x="77" y="14"/>
                  </a:cubicBezTo>
                  <a:cubicBezTo>
                    <a:pt x="76" y="23"/>
                    <a:pt x="75" y="32"/>
                    <a:pt x="73" y="41"/>
                  </a:cubicBezTo>
                  <a:cubicBezTo>
                    <a:pt x="72" y="44"/>
                    <a:pt x="72" y="46"/>
                    <a:pt x="71" y="49"/>
                  </a:cubicBezTo>
                  <a:cubicBezTo>
                    <a:pt x="70" y="52"/>
                    <a:pt x="70" y="54"/>
                    <a:pt x="69" y="57"/>
                  </a:cubicBezTo>
                  <a:cubicBezTo>
                    <a:pt x="69" y="58"/>
                    <a:pt x="68" y="59"/>
                    <a:pt x="68" y="60"/>
                  </a:cubicBezTo>
                  <a:cubicBezTo>
                    <a:pt x="64" y="78"/>
                    <a:pt x="62" y="94"/>
                    <a:pt x="62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51" y="102"/>
                    <a:pt x="50" y="94"/>
                    <a:pt x="48" y="86"/>
                  </a:cubicBezTo>
                  <a:cubicBezTo>
                    <a:pt x="47" y="80"/>
                    <a:pt x="46" y="74"/>
                    <a:pt x="44" y="68"/>
                  </a:cubicBezTo>
                  <a:cubicBezTo>
                    <a:pt x="43" y="62"/>
                    <a:pt x="42" y="56"/>
                    <a:pt x="40" y="50"/>
                  </a:cubicBezTo>
                  <a:cubicBezTo>
                    <a:pt x="39" y="48"/>
                    <a:pt x="39" y="46"/>
                    <a:pt x="38" y="43"/>
                  </a:cubicBezTo>
                  <a:cubicBezTo>
                    <a:pt x="37" y="38"/>
                    <a:pt x="35" y="33"/>
                    <a:pt x="33" y="27"/>
                  </a:cubicBezTo>
                  <a:cubicBezTo>
                    <a:pt x="30" y="19"/>
                    <a:pt x="29" y="11"/>
                    <a:pt x="29" y="2"/>
                  </a:cubicBezTo>
                  <a:cubicBezTo>
                    <a:pt x="29" y="2"/>
                    <a:pt x="29" y="1"/>
                    <a:pt x="29" y="0"/>
                  </a:cubicBezTo>
                  <a:cubicBezTo>
                    <a:pt x="22" y="11"/>
                    <a:pt x="13" y="20"/>
                    <a:pt x="0" y="2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35" y="132"/>
                    <a:pt x="138" y="119"/>
                    <a:pt x="136" y="101"/>
                  </a:cubicBezTo>
                  <a:cubicBezTo>
                    <a:pt x="131" y="104"/>
                    <a:pt x="124" y="106"/>
                    <a:pt x="116" y="104"/>
                  </a:cubicBezTo>
                  <a:cubicBezTo>
                    <a:pt x="116" y="104"/>
                    <a:pt x="115" y="104"/>
                    <a:pt x="115" y="104"/>
                  </a:cubicBezTo>
                  <a:cubicBezTo>
                    <a:pt x="110" y="105"/>
                    <a:pt x="110" y="105"/>
                    <a:pt x="110" y="105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97"/>
                    <a:pt x="79" y="84"/>
                    <a:pt x="87" y="69"/>
                  </a:cubicBezTo>
                  <a:cubicBezTo>
                    <a:pt x="93" y="61"/>
                    <a:pt x="98" y="53"/>
                    <a:pt x="101" y="44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5" y="32"/>
                    <a:pt x="106" y="28"/>
                    <a:pt x="107" y="24"/>
                  </a:cubicBezTo>
                  <a:cubicBezTo>
                    <a:pt x="92" y="19"/>
                    <a:pt x="83" y="11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lose/>
                  <a:moveTo>
                    <a:pt x="103" y="26"/>
                  </a:moveTo>
                  <a:cubicBezTo>
                    <a:pt x="83" y="19"/>
                    <a:pt x="83" y="19"/>
                    <a:pt x="83" y="19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1" y="73"/>
                    <a:pt x="69" y="90"/>
                    <a:pt x="68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90"/>
                    <a:pt x="67" y="74"/>
                    <a:pt x="72" y="58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103" y="26"/>
                    <a:pt x="103" y="26"/>
                    <a:pt x="103" y="26"/>
                  </a:cubicBezTo>
                  <a:close/>
                  <a:moveTo>
                    <a:pt x="28" y="6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0" y="18"/>
                    <a:pt x="13" y="25"/>
                    <a:pt x="5" y="31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2" y="22"/>
                    <a:pt x="20" y="14"/>
                    <a:pt x="28" y="6"/>
                  </a:cubicBezTo>
                  <a:close/>
                  <a:moveTo>
                    <a:pt x="21" y="38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47" y="117"/>
                  </a:moveTo>
                  <a:cubicBezTo>
                    <a:pt x="47" y="112"/>
                    <a:pt x="47" y="112"/>
                    <a:pt x="47" y="112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47" y="117"/>
                    <a:pt x="47" y="117"/>
                    <a:pt x="47" y="11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125"/>
            <p:cNvSpPr/>
            <p:nvPr/>
          </p:nvSpPr>
          <p:spPr bwMode="auto">
            <a:xfrm>
              <a:off x="2117119" y="3401701"/>
              <a:ext cx="51568" cy="122616"/>
            </a:xfrm>
            <a:custGeom>
              <a:avLst/>
              <a:gdLst>
                <a:gd name="T0" fmla="*/ 18 w 38"/>
                <a:gd name="T1" fmla="*/ 8 h 95"/>
                <a:gd name="T2" fmla="*/ 38 w 38"/>
                <a:gd name="T3" fmla="*/ 15 h 95"/>
                <a:gd name="T4" fmla="*/ 16 w 38"/>
                <a:gd name="T5" fmla="*/ 0 h 95"/>
                <a:gd name="T6" fmla="*/ 7 w 38"/>
                <a:gd name="T7" fmla="*/ 47 h 95"/>
                <a:gd name="T8" fmla="*/ 0 w 38"/>
                <a:gd name="T9" fmla="*/ 95 h 95"/>
                <a:gd name="T10" fmla="*/ 3 w 38"/>
                <a:gd name="T11" fmla="*/ 95 h 95"/>
                <a:gd name="T12" fmla="*/ 11 w 38"/>
                <a:gd name="T13" fmla="*/ 45 h 95"/>
                <a:gd name="T14" fmla="*/ 18 w 38"/>
                <a:gd name="T15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95">
                  <a:moveTo>
                    <a:pt x="18" y="8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2" y="63"/>
                    <a:pt x="0" y="79"/>
                    <a:pt x="0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4" y="79"/>
                    <a:pt x="6" y="62"/>
                    <a:pt x="11" y="45"/>
                  </a:cubicBezTo>
                  <a:cubicBezTo>
                    <a:pt x="18" y="8"/>
                    <a:pt x="18" y="8"/>
                    <a:pt x="18" y="8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126"/>
            <p:cNvSpPr/>
            <p:nvPr/>
          </p:nvSpPr>
          <p:spPr bwMode="auto">
            <a:xfrm>
              <a:off x="2031173" y="3394825"/>
              <a:ext cx="34378" cy="32086"/>
            </a:xfrm>
            <a:custGeom>
              <a:avLst/>
              <a:gdLst>
                <a:gd name="T0" fmla="*/ 25 w 25"/>
                <a:gd name="T1" fmla="*/ 5 h 25"/>
                <a:gd name="T2" fmla="*/ 25 w 25"/>
                <a:gd name="T3" fmla="*/ 0 h 25"/>
                <a:gd name="T4" fmla="*/ 0 w 25"/>
                <a:gd name="T5" fmla="*/ 22 h 25"/>
                <a:gd name="T6" fmla="*/ 2 w 25"/>
                <a:gd name="T7" fmla="*/ 25 h 25"/>
                <a:gd name="T8" fmla="*/ 25 w 25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5" y="5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7" y="8"/>
                    <a:pt x="9" y="16"/>
                    <a:pt x="0" y="2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19"/>
                    <a:pt x="17" y="12"/>
                    <a:pt x="25" y="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127"/>
            <p:cNvSpPr/>
            <p:nvPr/>
          </p:nvSpPr>
          <p:spPr bwMode="auto">
            <a:xfrm>
              <a:off x="2044924" y="3436079"/>
              <a:ext cx="48130" cy="89383"/>
            </a:xfrm>
            <a:custGeom>
              <a:avLst/>
              <a:gdLst>
                <a:gd name="T0" fmla="*/ 6 w 42"/>
                <a:gd name="T1" fmla="*/ 12 h 78"/>
                <a:gd name="T2" fmla="*/ 10 w 42"/>
                <a:gd name="T3" fmla="*/ 0 h 78"/>
                <a:gd name="T4" fmla="*/ 0 w 42"/>
                <a:gd name="T5" fmla="*/ 9 h 78"/>
                <a:gd name="T6" fmla="*/ 39 w 42"/>
                <a:gd name="T7" fmla="*/ 78 h 78"/>
                <a:gd name="T8" fmla="*/ 42 w 42"/>
                <a:gd name="T9" fmla="*/ 78 h 78"/>
                <a:gd name="T10" fmla="*/ 6 w 42"/>
                <a:gd name="T11" fmla="*/ 12 h 78"/>
                <a:gd name="T12" fmla="*/ 6 w 42"/>
                <a:gd name="T1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8">
                  <a:moveTo>
                    <a:pt x="6" y="12"/>
                  </a:moveTo>
                  <a:lnTo>
                    <a:pt x="10" y="0"/>
                  </a:lnTo>
                  <a:lnTo>
                    <a:pt x="0" y="9"/>
                  </a:lnTo>
                  <a:lnTo>
                    <a:pt x="39" y="78"/>
                  </a:lnTo>
                  <a:lnTo>
                    <a:pt x="42" y="78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128"/>
            <p:cNvSpPr/>
            <p:nvPr/>
          </p:nvSpPr>
          <p:spPr bwMode="auto">
            <a:xfrm>
              <a:off x="2091908" y="3527756"/>
              <a:ext cx="118032" cy="11459"/>
            </a:xfrm>
            <a:custGeom>
              <a:avLst/>
              <a:gdLst>
                <a:gd name="T0" fmla="*/ 0 w 103"/>
                <a:gd name="T1" fmla="*/ 4 h 10"/>
                <a:gd name="T2" fmla="*/ 0 w 103"/>
                <a:gd name="T3" fmla="*/ 10 h 10"/>
                <a:gd name="T4" fmla="*/ 99 w 103"/>
                <a:gd name="T5" fmla="*/ 4 h 10"/>
                <a:gd name="T6" fmla="*/ 103 w 103"/>
                <a:gd name="T7" fmla="*/ 0 h 10"/>
                <a:gd name="T8" fmla="*/ 0 w 103"/>
                <a:gd name="T9" fmla="*/ 4 h 10"/>
                <a:gd name="T10" fmla="*/ 0 w 103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0">
                  <a:moveTo>
                    <a:pt x="0" y="4"/>
                  </a:moveTo>
                  <a:lnTo>
                    <a:pt x="0" y="10"/>
                  </a:lnTo>
                  <a:lnTo>
                    <a:pt x="99" y="4"/>
                  </a:lnTo>
                  <a:lnTo>
                    <a:pt x="103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129"/>
            <p:cNvSpPr/>
            <p:nvPr/>
          </p:nvSpPr>
          <p:spPr bwMode="auto">
            <a:xfrm>
              <a:off x="2105660" y="3387950"/>
              <a:ext cx="27503" cy="52713"/>
            </a:xfrm>
            <a:custGeom>
              <a:avLst/>
              <a:gdLst>
                <a:gd name="T0" fmla="*/ 20 w 20"/>
                <a:gd name="T1" fmla="*/ 13 h 40"/>
                <a:gd name="T2" fmla="*/ 20 w 20"/>
                <a:gd name="T3" fmla="*/ 0 h 40"/>
                <a:gd name="T4" fmla="*/ 9 w 20"/>
                <a:gd name="T5" fmla="*/ 14 h 40"/>
                <a:gd name="T6" fmla="*/ 0 w 20"/>
                <a:gd name="T7" fmla="*/ 23 h 40"/>
                <a:gd name="T8" fmla="*/ 8 w 20"/>
                <a:gd name="T9" fmla="*/ 32 h 40"/>
                <a:gd name="T10" fmla="*/ 16 w 20"/>
                <a:gd name="T11" fmla="*/ 40 h 40"/>
                <a:gd name="T12" fmla="*/ 20 w 20"/>
                <a:gd name="T13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0">
                  <a:moveTo>
                    <a:pt x="20" y="13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7" y="5"/>
                    <a:pt x="13" y="10"/>
                    <a:pt x="9" y="14"/>
                  </a:cubicBezTo>
                  <a:cubicBezTo>
                    <a:pt x="6" y="17"/>
                    <a:pt x="3" y="20"/>
                    <a:pt x="0" y="2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8" y="31"/>
                    <a:pt x="19" y="22"/>
                    <a:pt x="20" y="13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30"/>
            <p:cNvSpPr/>
            <p:nvPr/>
          </p:nvSpPr>
          <p:spPr bwMode="auto">
            <a:xfrm>
              <a:off x="2113681" y="3430351"/>
              <a:ext cx="13751" cy="20627"/>
            </a:xfrm>
            <a:custGeom>
              <a:avLst/>
              <a:gdLst>
                <a:gd name="T0" fmla="*/ 8 w 10"/>
                <a:gd name="T1" fmla="*/ 16 h 16"/>
                <a:gd name="T2" fmla="*/ 10 w 10"/>
                <a:gd name="T3" fmla="*/ 8 h 16"/>
                <a:gd name="T4" fmla="*/ 2 w 10"/>
                <a:gd name="T5" fmla="*/ 0 h 16"/>
                <a:gd name="T6" fmla="*/ 0 w 10"/>
                <a:gd name="T7" fmla="*/ 3 h 16"/>
                <a:gd name="T8" fmla="*/ 8 w 1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8" y="16"/>
                  </a:moveTo>
                  <a:cubicBezTo>
                    <a:pt x="9" y="13"/>
                    <a:pt x="9" y="11"/>
                    <a:pt x="1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31"/>
            <p:cNvSpPr/>
            <p:nvPr/>
          </p:nvSpPr>
          <p:spPr bwMode="auto">
            <a:xfrm>
              <a:off x="2087325" y="3430351"/>
              <a:ext cx="148972" cy="846850"/>
            </a:xfrm>
            <a:custGeom>
              <a:avLst/>
              <a:gdLst>
                <a:gd name="T0" fmla="*/ 95 w 108"/>
                <a:gd name="T1" fmla="*/ 51 h 653"/>
                <a:gd name="T2" fmla="*/ 90 w 108"/>
                <a:gd name="T3" fmla="*/ 55 h 653"/>
                <a:gd name="T4" fmla="*/ 98 w 108"/>
                <a:gd name="T5" fmla="*/ 55 h 653"/>
                <a:gd name="T6" fmla="*/ 99 w 108"/>
                <a:gd name="T7" fmla="*/ 58 h 653"/>
                <a:gd name="T8" fmla="*/ 97 w 108"/>
                <a:gd name="T9" fmla="*/ 61 h 653"/>
                <a:gd name="T10" fmla="*/ 101 w 108"/>
                <a:gd name="T11" fmla="*/ 60 h 653"/>
                <a:gd name="T12" fmla="*/ 100 w 108"/>
                <a:gd name="T13" fmla="*/ 63 h 653"/>
                <a:gd name="T14" fmla="*/ 94 w 108"/>
                <a:gd name="T15" fmla="*/ 66 h 653"/>
                <a:gd name="T16" fmla="*/ 93 w 108"/>
                <a:gd name="T17" fmla="*/ 67 h 653"/>
                <a:gd name="T18" fmla="*/ 92 w 108"/>
                <a:gd name="T19" fmla="*/ 68 h 653"/>
                <a:gd name="T20" fmla="*/ 82 w 108"/>
                <a:gd name="T21" fmla="*/ 106 h 653"/>
                <a:gd name="T22" fmla="*/ 0 w 108"/>
                <a:gd name="T23" fmla="*/ 107 h 653"/>
                <a:gd name="T24" fmla="*/ 0 w 108"/>
                <a:gd name="T25" fmla="*/ 117 h 653"/>
                <a:gd name="T26" fmla="*/ 0 w 108"/>
                <a:gd name="T27" fmla="*/ 121 h 653"/>
                <a:gd name="T28" fmla="*/ 42 w 108"/>
                <a:gd name="T29" fmla="*/ 123 h 653"/>
                <a:gd name="T30" fmla="*/ 47 w 108"/>
                <a:gd name="T31" fmla="*/ 123 h 653"/>
                <a:gd name="T32" fmla="*/ 47 w 108"/>
                <a:gd name="T33" fmla="*/ 132 h 653"/>
                <a:gd name="T34" fmla="*/ 64 w 108"/>
                <a:gd name="T35" fmla="*/ 201 h 653"/>
                <a:gd name="T36" fmla="*/ 74 w 108"/>
                <a:gd name="T37" fmla="*/ 252 h 653"/>
                <a:gd name="T38" fmla="*/ 25 w 108"/>
                <a:gd name="T39" fmla="*/ 226 h 653"/>
                <a:gd name="T40" fmla="*/ 29 w 108"/>
                <a:gd name="T41" fmla="*/ 248 h 653"/>
                <a:gd name="T42" fmla="*/ 68 w 108"/>
                <a:gd name="T43" fmla="*/ 290 h 653"/>
                <a:gd name="T44" fmla="*/ 75 w 108"/>
                <a:gd name="T45" fmla="*/ 288 h 653"/>
                <a:gd name="T46" fmla="*/ 66 w 108"/>
                <a:gd name="T47" fmla="*/ 370 h 653"/>
                <a:gd name="T48" fmla="*/ 66 w 108"/>
                <a:gd name="T49" fmla="*/ 463 h 653"/>
                <a:gd name="T50" fmla="*/ 79 w 108"/>
                <a:gd name="T51" fmla="*/ 564 h 653"/>
                <a:gd name="T52" fmla="*/ 79 w 108"/>
                <a:gd name="T53" fmla="*/ 595 h 653"/>
                <a:gd name="T54" fmla="*/ 56 w 108"/>
                <a:gd name="T55" fmla="*/ 614 h 653"/>
                <a:gd name="T56" fmla="*/ 55 w 108"/>
                <a:gd name="T57" fmla="*/ 614 h 653"/>
                <a:gd name="T58" fmla="*/ 52 w 108"/>
                <a:gd name="T59" fmla="*/ 631 h 653"/>
                <a:gd name="T60" fmla="*/ 65 w 108"/>
                <a:gd name="T61" fmla="*/ 637 h 653"/>
                <a:gd name="T62" fmla="*/ 65 w 108"/>
                <a:gd name="T63" fmla="*/ 648 h 653"/>
                <a:gd name="T64" fmla="*/ 98 w 108"/>
                <a:gd name="T65" fmla="*/ 652 h 653"/>
                <a:gd name="T66" fmla="*/ 106 w 108"/>
                <a:gd name="T67" fmla="*/ 645 h 653"/>
                <a:gd name="T68" fmla="*/ 102 w 108"/>
                <a:gd name="T69" fmla="*/ 630 h 653"/>
                <a:gd name="T70" fmla="*/ 93 w 108"/>
                <a:gd name="T71" fmla="*/ 604 h 653"/>
                <a:gd name="T72" fmla="*/ 93 w 108"/>
                <a:gd name="T73" fmla="*/ 544 h 653"/>
                <a:gd name="T74" fmla="*/ 84 w 108"/>
                <a:gd name="T75" fmla="*/ 450 h 653"/>
                <a:gd name="T76" fmla="*/ 84 w 108"/>
                <a:gd name="T77" fmla="*/ 351 h 653"/>
                <a:gd name="T78" fmla="*/ 88 w 108"/>
                <a:gd name="T79" fmla="*/ 283 h 653"/>
                <a:gd name="T80" fmla="*/ 108 w 108"/>
                <a:gd name="T81" fmla="*/ 276 h 653"/>
                <a:gd name="T82" fmla="*/ 93 w 108"/>
                <a:gd name="T83" fmla="*/ 211 h 653"/>
                <a:gd name="T84" fmla="*/ 78 w 108"/>
                <a:gd name="T85" fmla="*/ 121 h 653"/>
                <a:gd name="T86" fmla="*/ 101 w 108"/>
                <a:gd name="T87" fmla="*/ 112 h 653"/>
                <a:gd name="T88" fmla="*/ 101 w 108"/>
                <a:gd name="T89" fmla="*/ 101 h 653"/>
                <a:gd name="T90" fmla="*/ 104 w 108"/>
                <a:gd name="T91" fmla="*/ 94 h 653"/>
                <a:gd name="T92" fmla="*/ 104 w 108"/>
                <a:gd name="T93" fmla="*/ 57 h 653"/>
                <a:gd name="T94" fmla="*/ 97 w 108"/>
                <a:gd name="T95" fmla="*/ 21 h 653"/>
                <a:gd name="T96" fmla="*/ 90 w 108"/>
                <a:gd name="T97" fmla="*/ 0 h 653"/>
                <a:gd name="T98" fmla="*/ 95 w 108"/>
                <a:gd name="T99" fmla="*/ 48 h 653"/>
                <a:gd name="T100" fmla="*/ 95 w 108"/>
                <a:gd name="T101" fmla="*/ 51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653">
                  <a:moveTo>
                    <a:pt x="95" y="51"/>
                  </a:moveTo>
                  <a:cubicBezTo>
                    <a:pt x="94" y="52"/>
                    <a:pt x="93" y="54"/>
                    <a:pt x="90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6"/>
                    <a:pt x="99" y="57"/>
                    <a:pt x="99" y="58"/>
                  </a:cubicBezTo>
                  <a:cubicBezTo>
                    <a:pt x="98" y="59"/>
                    <a:pt x="98" y="60"/>
                    <a:pt x="97" y="61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1" y="61"/>
                    <a:pt x="100" y="62"/>
                    <a:pt x="100" y="63"/>
                  </a:cubicBezTo>
                  <a:cubicBezTo>
                    <a:pt x="99" y="65"/>
                    <a:pt x="97" y="66"/>
                    <a:pt x="94" y="66"/>
                  </a:cubicBezTo>
                  <a:cubicBezTo>
                    <a:pt x="94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4" y="86"/>
                    <a:pt x="91" y="99"/>
                    <a:pt x="82" y="10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4" y="122"/>
                    <a:pt x="29" y="123"/>
                    <a:pt x="42" y="123"/>
                  </a:cubicBezTo>
                  <a:cubicBezTo>
                    <a:pt x="44" y="123"/>
                    <a:pt x="46" y="123"/>
                    <a:pt x="47" y="123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1" y="219"/>
                    <a:pt x="74" y="236"/>
                    <a:pt x="74" y="252"/>
                  </a:cubicBezTo>
                  <a:cubicBezTo>
                    <a:pt x="55" y="270"/>
                    <a:pt x="39" y="262"/>
                    <a:pt x="25" y="226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5" y="282"/>
                    <a:pt x="49" y="296"/>
                    <a:pt x="68" y="290"/>
                  </a:cubicBezTo>
                  <a:cubicBezTo>
                    <a:pt x="75" y="288"/>
                    <a:pt x="75" y="288"/>
                    <a:pt x="75" y="288"/>
                  </a:cubicBezTo>
                  <a:cubicBezTo>
                    <a:pt x="66" y="370"/>
                    <a:pt x="66" y="370"/>
                    <a:pt x="66" y="370"/>
                  </a:cubicBezTo>
                  <a:cubicBezTo>
                    <a:pt x="66" y="463"/>
                    <a:pt x="66" y="463"/>
                    <a:pt x="66" y="463"/>
                  </a:cubicBezTo>
                  <a:cubicBezTo>
                    <a:pt x="79" y="564"/>
                    <a:pt x="79" y="564"/>
                    <a:pt x="79" y="564"/>
                  </a:cubicBezTo>
                  <a:cubicBezTo>
                    <a:pt x="79" y="595"/>
                    <a:pt x="79" y="595"/>
                    <a:pt x="79" y="595"/>
                  </a:cubicBezTo>
                  <a:cubicBezTo>
                    <a:pt x="56" y="614"/>
                    <a:pt x="56" y="614"/>
                    <a:pt x="56" y="614"/>
                  </a:cubicBezTo>
                  <a:cubicBezTo>
                    <a:pt x="56" y="614"/>
                    <a:pt x="56" y="614"/>
                    <a:pt x="55" y="614"/>
                  </a:cubicBezTo>
                  <a:cubicBezTo>
                    <a:pt x="52" y="631"/>
                    <a:pt x="52" y="631"/>
                    <a:pt x="52" y="631"/>
                  </a:cubicBezTo>
                  <a:cubicBezTo>
                    <a:pt x="65" y="637"/>
                    <a:pt x="65" y="637"/>
                    <a:pt x="65" y="637"/>
                  </a:cubicBezTo>
                  <a:cubicBezTo>
                    <a:pt x="65" y="648"/>
                    <a:pt x="65" y="648"/>
                    <a:pt x="65" y="648"/>
                  </a:cubicBezTo>
                  <a:cubicBezTo>
                    <a:pt x="98" y="652"/>
                    <a:pt x="98" y="652"/>
                    <a:pt x="98" y="652"/>
                  </a:cubicBezTo>
                  <a:cubicBezTo>
                    <a:pt x="103" y="653"/>
                    <a:pt x="106" y="650"/>
                    <a:pt x="106" y="645"/>
                  </a:cubicBezTo>
                  <a:cubicBezTo>
                    <a:pt x="106" y="641"/>
                    <a:pt x="105" y="636"/>
                    <a:pt x="102" y="630"/>
                  </a:cubicBezTo>
                  <a:cubicBezTo>
                    <a:pt x="93" y="604"/>
                    <a:pt x="93" y="604"/>
                    <a:pt x="93" y="604"/>
                  </a:cubicBezTo>
                  <a:cubicBezTo>
                    <a:pt x="95" y="586"/>
                    <a:pt x="95" y="566"/>
                    <a:pt x="93" y="544"/>
                  </a:cubicBezTo>
                  <a:cubicBezTo>
                    <a:pt x="84" y="450"/>
                    <a:pt x="84" y="450"/>
                    <a:pt x="84" y="450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8" y="283"/>
                    <a:pt x="88" y="283"/>
                    <a:pt x="88" y="283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90" y="123"/>
                    <a:pt x="98" y="120"/>
                    <a:pt x="101" y="112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11"/>
                    <a:pt x="93" y="3"/>
                    <a:pt x="90" y="0"/>
                  </a:cubicBezTo>
                  <a:cubicBezTo>
                    <a:pt x="93" y="16"/>
                    <a:pt x="94" y="32"/>
                    <a:pt x="95" y="48"/>
                  </a:cubicBezTo>
                  <a:cubicBezTo>
                    <a:pt x="95" y="49"/>
                    <a:pt x="95" y="50"/>
                    <a:pt x="95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2"/>
            <p:cNvSpPr/>
            <p:nvPr/>
          </p:nvSpPr>
          <p:spPr bwMode="auto">
            <a:xfrm>
              <a:off x="2175562" y="3495668"/>
              <a:ext cx="42400" cy="22919"/>
            </a:xfrm>
            <a:custGeom>
              <a:avLst/>
              <a:gdLst>
                <a:gd name="T0" fmla="*/ 26 w 31"/>
                <a:gd name="T1" fmla="*/ 4 h 17"/>
                <a:gd name="T2" fmla="*/ 31 w 31"/>
                <a:gd name="T3" fmla="*/ 0 h 17"/>
                <a:gd name="T4" fmla="*/ 9 w 31"/>
                <a:gd name="T5" fmla="*/ 3 h 17"/>
                <a:gd name="T6" fmla="*/ 0 w 31"/>
                <a:gd name="T7" fmla="*/ 17 h 17"/>
                <a:gd name="T8" fmla="*/ 12 w 31"/>
                <a:gd name="T9" fmla="*/ 5 h 17"/>
                <a:gd name="T10" fmla="*/ 26 w 3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7">
                  <a:moveTo>
                    <a:pt x="26" y="4"/>
                  </a:moveTo>
                  <a:cubicBezTo>
                    <a:pt x="29" y="3"/>
                    <a:pt x="30" y="1"/>
                    <a:pt x="31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26" y="4"/>
                    <a:pt x="26" y="4"/>
                    <a:pt x="26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33"/>
            <p:cNvSpPr/>
            <p:nvPr/>
          </p:nvSpPr>
          <p:spPr bwMode="auto">
            <a:xfrm>
              <a:off x="2165249" y="3492232"/>
              <a:ext cx="58443" cy="33233"/>
            </a:xfrm>
            <a:custGeom>
              <a:avLst/>
              <a:gdLst>
                <a:gd name="T0" fmla="*/ 42 w 43"/>
                <a:gd name="T1" fmla="*/ 7 h 26"/>
                <a:gd name="T2" fmla="*/ 34 w 43"/>
                <a:gd name="T3" fmla="*/ 7 h 26"/>
                <a:gd name="T4" fmla="*/ 20 w 43"/>
                <a:gd name="T5" fmla="*/ 8 h 26"/>
                <a:gd name="T6" fmla="*/ 8 w 43"/>
                <a:gd name="T7" fmla="*/ 20 h 26"/>
                <a:gd name="T8" fmla="*/ 17 w 43"/>
                <a:gd name="T9" fmla="*/ 6 h 26"/>
                <a:gd name="T10" fmla="*/ 39 w 43"/>
                <a:gd name="T11" fmla="*/ 3 h 26"/>
                <a:gd name="T12" fmla="*/ 39 w 43"/>
                <a:gd name="T13" fmla="*/ 0 h 26"/>
                <a:gd name="T14" fmla="*/ 17 w 43"/>
                <a:gd name="T15" fmla="*/ 1 h 26"/>
                <a:gd name="T16" fmla="*/ 14 w 43"/>
                <a:gd name="T17" fmla="*/ 3 h 26"/>
                <a:gd name="T18" fmla="*/ 0 w 43"/>
                <a:gd name="T19" fmla="*/ 26 h 26"/>
                <a:gd name="T20" fmla="*/ 10 w 43"/>
                <a:gd name="T21" fmla="*/ 24 h 26"/>
                <a:gd name="T22" fmla="*/ 22 w 43"/>
                <a:gd name="T23" fmla="*/ 10 h 26"/>
                <a:gd name="T24" fmla="*/ 43 w 43"/>
                <a:gd name="T25" fmla="*/ 10 h 26"/>
                <a:gd name="T26" fmla="*/ 42 w 43"/>
                <a:gd name="T2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26">
                  <a:moveTo>
                    <a:pt x="42" y="7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5" y="3"/>
                    <a:pt x="14" y="3"/>
                  </a:cubicBezTo>
                  <a:cubicBezTo>
                    <a:pt x="7" y="10"/>
                    <a:pt x="3" y="18"/>
                    <a:pt x="0" y="26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8"/>
                    <a:pt x="42" y="7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34"/>
            <p:cNvSpPr/>
            <p:nvPr/>
          </p:nvSpPr>
          <p:spPr bwMode="auto">
            <a:xfrm>
              <a:off x="2183584" y="3430351"/>
              <a:ext cx="34378" cy="65319"/>
            </a:xfrm>
            <a:custGeom>
              <a:avLst/>
              <a:gdLst>
                <a:gd name="T0" fmla="*/ 3 w 25"/>
                <a:gd name="T1" fmla="*/ 49 h 51"/>
                <a:gd name="T2" fmla="*/ 25 w 25"/>
                <a:gd name="T3" fmla="*/ 48 h 51"/>
                <a:gd name="T4" fmla="*/ 20 w 25"/>
                <a:gd name="T5" fmla="*/ 0 h 51"/>
                <a:gd name="T6" fmla="*/ 1 w 25"/>
                <a:gd name="T7" fmla="*/ 36 h 51"/>
                <a:gd name="T8" fmla="*/ 0 w 25"/>
                <a:gd name="T9" fmla="*/ 51 h 51"/>
                <a:gd name="T10" fmla="*/ 3 w 25"/>
                <a:gd name="T11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1">
                  <a:moveTo>
                    <a:pt x="3" y="49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4" y="32"/>
                    <a:pt x="23" y="16"/>
                    <a:pt x="20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2" y="50"/>
                    <a:pt x="3" y="4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35"/>
            <p:cNvSpPr/>
            <p:nvPr/>
          </p:nvSpPr>
          <p:spPr bwMode="auto">
            <a:xfrm>
              <a:off x="2051800" y="3324924"/>
              <a:ext cx="5730" cy="25211"/>
            </a:xfrm>
            <a:custGeom>
              <a:avLst/>
              <a:gdLst>
                <a:gd name="T0" fmla="*/ 0 w 4"/>
                <a:gd name="T1" fmla="*/ 0 h 19"/>
                <a:gd name="T2" fmla="*/ 0 w 4"/>
                <a:gd name="T3" fmla="*/ 5 h 19"/>
                <a:gd name="T4" fmla="*/ 2 w 4"/>
                <a:gd name="T5" fmla="*/ 19 h 19"/>
                <a:gd name="T6" fmla="*/ 2 w 4"/>
                <a:gd name="T7" fmla="*/ 5 h 19"/>
                <a:gd name="T8" fmla="*/ 0 w 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2"/>
                    <a:pt x="1" y="17"/>
                    <a:pt x="2" y="19"/>
                  </a:cubicBezTo>
                  <a:cubicBezTo>
                    <a:pt x="4" y="17"/>
                    <a:pt x="4" y="12"/>
                    <a:pt x="2" y="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36"/>
            <p:cNvSpPr/>
            <p:nvPr/>
          </p:nvSpPr>
          <p:spPr bwMode="auto">
            <a:xfrm>
              <a:off x="2055238" y="3331800"/>
              <a:ext cx="5730" cy="20627"/>
            </a:xfrm>
            <a:custGeom>
              <a:avLst/>
              <a:gdLst>
                <a:gd name="T0" fmla="*/ 4 w 4"/>
                <a:gd name="T1" fmla="*/ 16 h 16"/>
                <a:gd name="T2" fmla="*/ 4 w 4"/>
                <a:gd name="T3" fmla="*/ 11 h 16"/>
                <a:gd name="T4" fmla="*/ 0 w 4"/>
                <a:gd name="T5" fmla="*/ 0 h 16"/>
                <a:gd name="T6" fmla="*/ 0 w 4"/>
                <a:gd name="T7" fmla="*/ 14 h 16"/>
                <a:gd name="T8" fmla="*/ 4 w 4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6">
                  <a:moveTo>
                    <a:pt x="4" y="16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2" y="12"/>
                    <a:pt x="0" y="14"/>
                  </a:cubicBezTo>
                  <a:cubicBezTo>
                    <a:pt x="1" y="16"/>
                    <a:pt x="3" y="16"/>
                    <a:pt x="4" y="16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37"/>
            <p:cNvSpPr/>
            <p:nvPr/>
          </p:nvSpPr>
          <p:spPr bwMode="auto">
            <a:xfrm>
              <a:off x="1992211" y="3439518"/>
              <a:ext cx="41254" cy="81362"/>
            </a:xfrm>
            <a:custGeom>
              <a:avLst/>
              <a:gdLst>
                <a:gd name="T0" fmla="*/ 3 w 30"/>
                <a:gd name="T1" fmla="*/ 0 h 63"/>
                <a:gd name="T2" fmla="*/ 0 w 30"/>
                <a:gd name="T3" fmla="*/ 3 h 63"/>
                <a:gd name="T4" fmla="*/ 15 w 30"/>
                <a:gd name="T5" fmla="*/ 60 h 63"/>
                <a:gd name="T6" fmla="*/ 30 w 30"/>
                <a:gd name="T7" fmla="*/ 63 h 63"/>
                <a:gd name="T8" fmla="*/ 3 w 30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3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0" y="17"/>
                    <a:pt x="15" y="36"/>
                    <a:pt x="15" y="60"/>
                  </a:cubicBezTo>
                  <a:cubicBezTo>
                    <a:pt x="20" y="61"/>
                    <a:pt x="25" y="62"/>
                    <a:pt x="30" y="63"/>
                  </a:cubicBezTo>
                  <a:cubicBezTo>
                    <a:pt x="24" y="40"/>
                    <a:pt x="15" y="19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38"/>
            <p:cNvSpPr>
              <a:spLocks noEditPoints="1"/>
            </p:cNvSpPr>
            <p:nvPr/>
          </p:nvSpPr>
          <p:spPr bwMode="auto">
            <a:xfrm>
              <a:off x="1985335" y="3442956"/>
              <a:ext cx="27503" cy="91675"/>
            </a:xfrm>
            <a:custGeom>
              <a:avLst/>
              <a:gdLst>
                <a:gd name="T0" fmla="*/ 5 w 20"/>
                <a:gd name="T1" fmla="*/ 0 h 71"/>
                <a:gd name="T2" fmla="*/ 1 w 20"/>
                <a:gd name="T3" fmla="*/ 24 h 71"/>
                <a:gd name="T4" fmla="*/ 3 w 20"/>
                <a:gd name="T5" fmla="*/ 71 h 71"/>
                <a:gd name="T6" fmla="*/ 14 w 20"/>
                <a:gd name="T7" fmla="*/ 66 h 71"/>
                <a:gd name="T8" fmla="*/ 20 w 20"/>
                <a:gd name="T9" fmla="*/ 66 h 71"/>
                <a:gd name="T10" fmla="*/ 14 w 20"/>
                <a:gd name="T11" fmla="*/ 57 h 71"/>
                <a:gd name="T12" fmla="*/ 15 w 20"/>
                <a:gd name="T13" fmla="*/ 55 h 71"/>
                <a:gd name="T14" fmla="*/ 20 w 20"/>
                <a:gd name="T15" fmla="*/ 57 h 71"/>
                <a:gd name="T16" fmla="*/ 5 w 20"/>
                <a:gd name="T17" fmla="*/ 0 h 71"/>
                <a:gd name="T18" fmla="*/ 6 w 20"/>
                <a:gd name="T19" fmla="*/ 6 h 71"/>
                <a:gd name="T20" fmla="*/ 9 w 20"/>
                <a:gd name="T21" fmla="*/ 13 h 71"/>
                <a:gd name="T22" fmla="*/ 9 w 20"/>
                <a:gd name="T23" fmla="*/ 64 h 71"/>
                <a:gd name="T24" fmla="*/ 6 w 20"/>
                <a:gd name="T25" fmla="*/ 66 h 71"/>
                <a:gd name="T26" fmla="*/ 6 w 20"/>
                <a:gd name="T27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71">
                  <a:moveTo>
                    <a:pt x="5" y="0"/>
                  </a:moveTo>
                  <a:cubicBezTo>
                    <a:pt x="1" y="6"/>
                    <a:pt x="0" y="13"/>
                    <a:pt x="1" y="24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69"/>
                    <a:pt x="9" y="67"/>
                    <a:pt x="14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5" y="63"/>
                    <a:pt x="13" y="60"/>
                    <a:pt x="14" y="57"/>
                  </a:cubicBezTo>
                  <a:cubicBezTo>
                    <a:pt x="14" y="56"/>
                    <a:pt x="15" y="55"/>
                    <a:pt x="15" y="55"/>
                  </a:cubicBezTo>
                  <a:cubicBezTo>
                    <a:pt x="17" y="55"/>
                    <a:pt x="18" y="56"/>
                    <a:pt x="20" y="57"/>
                  </a:cubicBezTo>
                  <a:cubicBezTo>
                    <a:pt x="20" y="33"/>
                    <a:pt x="15" y="14"/>
                    <a:pt x="5" y="0"/>
                  </a:cubicBezTo>
                  <a:close/>
                  <a:moveTo>
                    <a:pt x="6" y="6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7" y="26"/>
                    <a:pt x="7" y="43"/>
                    <a:pt x="9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40"/>
                    <a:pt x="3" y="20"/>
                    <a:pt x="6" y="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39"/>
            <p:cNvSpPr/>
            <p:nvPr/>
          </p:nvSpPr>
          <p:spPr bwMode="auto">
            <a:xfrm>
              <a:off x="1988774" y="3450978"/>
              <a:ext cx="8022" cy="77924"/>
            </a:xfrm>
            <a:custGeom>
              <a:avLst/>
              <a:gdLst>
                <a:gd name="T0" fmla="*/ 6 w 6"/>
                <a:gd name="T1" fmla="*/ 7 h 60"/>
                <a:gd name="T2" fmla="*/ 3 w 6"/>
                <a:gd name="T3" fmla="*/ 0 h 60"/>
                <a:gd name="T4" fmla="*/ 3 w 6"/>
                <a:gd name="T5" fmla="*/ 60 h 60"/>
                <a:gd name="T6" fmla="*/ 6 w 6"/>
                <a:gd name="T7" fmla="*/ 58 h 60"/>
                <a:gd name="T8" fmla="*/ 6 w 6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0">
                  <a:moveTo>
                    <a:pt x="6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4"/>
                    <a:pt x="0" y="34"/>
                    <a:pt x="3" y="60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4" y="37"/>
                    <a:pt x="4" y="20"/>
                    <a:pt x="6" y="7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40"/>
            <p:cNvSpPr>
              <a:spLocks noEditPoints="1"/>
            </p:cNvSpPr>
            <p:nvPr/>
          </p:nvSpPr>
          <p:spPr bwMode="auto">
            <a:xfrm>
              <a:off x="2067843" y="3375346"/>
              <a:ext cx="50421" cy="43546"/>
            </a:xfrm>
            <a:custGeom>
              <a:avLst/>
              <a:gdLst>
                <a:gd name="T0" fmla="*/ 13 w 37"/>
                <a:gd name="T1" fmla="*/ 11 h 33"/>
                <a:gd name="T2" fmla="*/ 4 w 37"/>
                <a:gd name="T3" fmla="*/ 3 h 33"/>
                <a:gd name="T4" fmla="*/ 2 w 37"/>
                <a:gd name="T5" fmla="*/ 0 h 33"/>
                <a:gd name="T6" fmla="*/ 0 w 37"/>
                <a:gd name="T7" fmla="*/ 11 h 33"/>
                <a:gd name="T8" fmla="*/ 28 w 37"/>
                <a:gd name="T9" fmla="*/ 33 h 33"/>
                <a:gd name="T10" fmla="*/ 37 w 37"/>
                <a:gd name="T11" fmla="*/ 24 h 33"/>
                <a:gd name="T12" fmla="*/ 36 w 37"/>
                <a:gd name="T13" fmla="*/ 10 h 33"/>
                <a:gd name="T14" fmla="*/ 13 w 37"/>
                <a:gd name="T15" fmla="*/ 11 h 33"/>
                <a:gd name="T16" fmla="*/ 6 w 37"/>
                <a:gd name="T17" fmla="*/ 7 h 33"/>
                <a:gd name="T18" fmla="*/ 8 w 37"/>
                <a:gd name="T19" fmla="*/ 17 h 33"/>
                <a:gd name="T20" fmla="*/ 3 w 37"/>
                <a:gd name="T21" fmla="*/ 11 h 33"/>
                <a:gd name="T22" fmla="*/ 3 w 37"/>
                <a:gd name="T23" fmla="*/ 4 h 33"/>
                <a:gd name="T24" fmla="*/ 6 w 37"/>
                <a:gd name="T2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3">
                  <a:moveTo>
                    <a:pt x="13" y="11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" y="20"/>
                    <a:pt x="17" y="27"/>
                    <a:pt x="28" y="33"/>
                  </a:cubicBezTo>
                  <a:cubicBezTo>
                    <a:pt x="31" y="30"/>
                    <a:pt x="34" y="27"/>
                    <a:pt x="37" y="2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15"/>
                    <a:pt x="20" y="16"/>
                    <a:pt x="13" y="11"/>
                  </a:cubicBezTo>
                  <a:close/>
                  <a:moveTo>
                    <a:pt x="6" y="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6" y="7"/>
                    <a:pt x="6" y="7"/>
                    <a:pt x="6" y="7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41"/>
            <p:cNvSpPr/>
            <p:nvPr/>
          </p:nvSpPr>
          <p:spPr bwMode="auto">
            <a:xfrm>
              <a:off x="2071281" y="3381074"/>
              <a:ext cx="6876" cy="16043"/>
            </a:xfrm>
            <a:custGeom>
              <a:avLst/>
              <a:gdLst>
                <a:gd name="T0" fmla="*/ 6 w 6"/>
                <a:gd name="T1" fmla="*/ 14 h 14"/>
                <a:gd name="T2" fmla="*/ 4 w 6"/>
                <a:gd name="T3" fmla="*/ 3 h 14"/>
                <a:gd name="T4" fmla="*/ 0 w 6"/>
                <a:gd name="T5" fmla="*/ 0 h 14"/>
                <a:gd name="T6" fmla="*/ 0 w 6"/>
                <a:gd name="T7" fmla="*/ 8 h 14"/>
                <a:gd name="T8" fmla="*/ 6 w 6"/>
                <a:gd name="T9" fmla="*/ 14 h 14"/>
                <a:gd name="T10" fmla="*/ 6 w 6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6" y="14"/>
                  </a:moveTo>
                  <a:lnTo>
                    <a:pt x="4" y="3"/>
                  </a:lnTo>
                  <a:lnTo>
                    <a:pt x="0" y="0"/>
                  </a:lnTo>
                  <a:lnTo>
                    <a:pt x="0" y="8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42"/>
            <p:cNvSpPr/>
            <p:nvPr/>
          </p:nvSpPr>
          <p:spPr bwMode="auto">
            <a:xfrm>
              <a:off x="2079303" y="3431496"/>
              <a:ext cx="17189" cy="20627"/>
            </a:xfrm>
            <a:custGeom>
              <a:avLst/>
              <a:gdLst>
                <a:gd name="T0" fmla="*/ 12 w 12"/>
                <a:gd name="T1" fmla="*/ 3 h 16"/>
                <a:gd name="T2" fmla="*/ 9 w 12"/>
                <a:gd name="T3" fmla="*/ 0 h 16"/>
                <a:gd name="T4" fmla="*/ 0 w 12"/>
                <a:gd name="T5" fmla="*/ 9 h 16"/>
                <a:gd name="T6" fmla="*/ 2 w 12"/>
                <a:gd name="T7" fmla="*/ 16 h 16"/>
                <a:gd name="T8" fmla="*/ 12 w 12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3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2"/>
                    <a:pt x="1" y="14"/>
                    <a:pt x="2" y="16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43"/>
            <p:cNvSpPr/>
            <p:nvPr/>
          </p:nvSpPr>
          <p:spPr bwMode="auto">
            <a:xfrm>
              <a:off x="2091908" y="3421182"/>
              <a:ext cx="14898" cy="19481"/>
            </a:xfrm>
            <a:custGeom>
              <a:avLst/>
              <a:gdLst>
                <a:gd name="T0" fmla="*/ 0 w 13"/>
                <a:gd name="T1" fmla="*/ 9 h 17"/>
                <a:gd name="T2" fmla="*/ 4 w 13"/>
                <a:gd name="T3" fmla="*/ 12 h 17"/>
                <a:gd name="T4" fmla="*/ 7 w 13"/>
                <a:gd name="T5" fmla="*/ 17 h 17"/>
                <a:gd name="T6" fmla="*/ 13 w 13"/>
                <a:gd name="T7" fmla="*/ 7 h 17"/>
                <a:gd name="T8" fmla="*/ 8 w 13"/>
                <a:gd name="T9" fmla="*/ 0 h 17"/>
                <a:gd name="T10" fmla="*/ 0 w 13"/>
                <a:gd name="T11" fmla="*/ 9 h 17"/>
                <a:gd name="T12" fmla="*/ 0 w 13"/>
                <a:gd name="T13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4" y="12"/>
                  </a:lnTo>
                  <a:lnTo>
                    <a:pt x="7" y="17"/>
                  </a:lnTo>
                  <a:lnTo>
                    <a:pt x="13" y="7"/>
                  </a:lnTo>
                  <a:lnTo>
                    <a:pt x="8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C9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44"/>
            <p:cNvSpPr/>
            <p:nvPr/>
          </p:nvSpPr>
          <p:spPr bwMode="auto">
            <a:xfrm>
              <a:off x="2093054" y="3418892"/>
              <a:ext cx="27503" cy="111157"/>
            </a:xfrm>
            <a:custGeom>
              <a:avLst/>
              <a:gdLst>
                <a:gd name="T0" fmla="*/ 15 w 20"/>
                <a:gd name="T1" fmla="*/ 12 h 86"/>
                <a:gd name="T2" fmla="*/ 17 w 20"/>
                <a:gd name="T3" fmla="*/ 9 h 86"/>
                <a:gd name="T4" fmla="*/ 9 w 20"/>
                <a:gd name="T5" fmla="*/ 0 h 86"/>
                <a:gd name="T6" fmla="*/ 6 w 20"/>
                <a:gd name="T7" fmla="*/ 2 h 86"/>
                <a:gd name="T8" fmla="*/ 10 w 20"/>
                <a:gd name="T9" fmla="*/ 8 h 86"/>
                <a:gd name="T10" fmla="*/ 5 w 20"/>
                <a:gd name="T11" fmla="*/ 17 h 86"/>
                <a:gd name="T12" fmla="*/ 15 w 20"/>
                <a:gd name="T13" fmla="*/ 37 h 86"/>
                <a:gd name="T14" fmla="*/ 0 w 20"/>
                <a:gd name="T15" fmla="*/ 62 h 86"/>
                <a:gd name="T16" fmla="*/ 5 w 20"/>
                <a:gd name="T17" fmla="*/ 86 h 86"/>
                <a:gd name="T18" fmla="*/ 14 w 20"/>
                <a:gd name="T19" fmla="*/ 85 h 86"/>
                <a:gd name="T20" fmla="*/ 20 w 20"/>
                <a:gd name="T21" fmla="*/ 36 h 86"/>
                <a:gd name="T22" fmla="*/ 12 w 20"/>
                <a:gd name="T23" fmla="*/ 16 h 86"/>
                <a:gd name="T24" fmla="*/ 15 w 20"/>
                <a:gd name="T25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86">
                  <a:moveTo>
                    <a:pt x="15" y="12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44"/>
                    <a:pt x="3" y="52"/>
                    <a:pt x="0" y="62"/>
                  </a:cubicBezTo>
                  <a:cubicBezTo>
                    <a:pt x="2" y="70"/>
                    <a:pt x="3" y="78"/>
                    <a:pt x="5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70"/>
                    <a:pt x="16" y="54"/>
                    <a:pt x="20" y="3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2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6F6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45"/>
            <p:cNvSpPr/>
            <p:nvPr/>
          </p:nvSpPr>
          <p:spPr bwMode="auto">
            <a:xfrm>
              <a:off x="2067843" y="3390244"/>
              <a:ext cx="37816" cy="52713"/>
            </a:xfrm>
            <a:custGeom>
              <a:avLst/>
              <a:gdLst>
                <a:gd name="T0" fmla="*/ 25 w 28"/>
                <a:gd name="T1" fmla="*/ 24 h 41"/>
                <a:gd name="T2" fmla="*/ 28 w 28"/>
                <a:gd name="T3" fmla="*/ 22 h 41"/>
                <a:gd name="T4" fmla="*/ 0 w 28"/>
                <a:gd name="T5" fmla="*/ 0 h 41"/>
                <a:gd name="T6" fmla="*/ 4 w 28"/>
                <a:gd name="T7" fmla="*/ 25 h 41"/>
                <a:gd name="T8" fmla="*/ 9 w 28"/>
                <a:gd name="T9" fmla="*/ 41 h 41"/>
                <a:gd name="T10" fmla="*/ 18 w 28"/>
                <a:gd name="T11" fmla="*/ 32 h 41"/>
                <a:gd name="T12" fmla="*/ 25 w 28"/>
                <a:gd name="T1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1">
                  <a:moveTo>
                    <a:pt x="25" y="24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17" y="16"/>
                    <a:pt x="8" y="9"/>
                    <a:pt x="0" y="0"/>
                  </a:cubicBezTo>
                  <a:cubicBezTo>
                    <a:pt x="0" y="9"/>
                    <a:pt x="1" y="17"/>
                    <a:pt x="4" y="25"/>
                  </a:cubicBezTo>
                  <a:cubicBezTo>
                    <a:pt x="6" y="31"/>
                    <a:pt x="8" y="36"/>
                    <a:pt x="9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46"/>
            <p:cNvSpPr/>
            <p:nvPr/>
          </p:nvSpPr>
          <p:spPr bwMode="auto">
            <a:xfrm>
              <a:off x="2020860" y="3421182"/>
              <a:ext cx="66465" cy="110010"/>
            </a:xfrm>
            <a:custGeom>
              <a:avLst/>
              <a:gdLst>
                <a:gd name="T0" fmla="*/ 6 w 58"/>
                <a:gd name="T1" fmla="*/ 0 h 96"/>
                <a:gd name="T2" fmla="*/ 0 w 58"/>
                <a:gd name="T3" fmla="*/ 3 h 96"/>
                <a:gd name="T4" fmla="*/ 8 w 58"/>
                <a:gd name="T5" fmla="*/ 19 h 96"/>
                <a:gd name="T6" fmla="*/ 15 w 58"/>
                <a:gd name="T7" fmla="*/ 19 h 96"/>
                <a:gd name="T8" fmla="*/ 12 w 58"/>
                <a:gd name="T9" fmla="*/ 27 h 96"/>
                <a:gd name="T10" fmla="*/ 27 w 58"/>
                <a:gd name="T11" fmla="*/ 54 h 96"/>
                <a:gd name="T12" fmla="*/ 49 w 58"/>
                <a:gd name="T13" fmla="*/ 96 h 96"/>
                <a:gd name="T14" fmla="*/ 58 w 58"/>
                <a:gd name="T15" fmla="*/ 95 h 96"/>
                <a:gd name="T16" fmla="*/ 18 w 58"/>
                <a:gd name="T17" fmla="*/ 22 h 96"/>
                <a:gd name="T18" fmla="*/ 27 w 58"/>
                <a:gd name="T19" fmla="*/ 13 h 96"/>
                <a:gd name="T20" fmla="*/ 13 w 58"/>
                <a:gd name="T21" fmla="*/ 13 h 96"/>
                <a:gd name="T22" fmla="*/ 6 w 58"/>
                <a:gd name="T23" fmla="*/ 0 h 96"/>
                <a:gd name="T24" fmla="*/ 6 w 58"/>
                <a:gd name="T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96">
                  <a:moveTo>
                    <a:pt x="6" y="0"/>
                  </a:moveTo>
                  <a:lnTo>
                    <a:pt x="0" y="3"/>
                  </a:lnTo>
                  <a:lnTo>
                    <a:pt x="8" y="19"/>
                  </a:lnTo>
                  <a:lnTo>
                    <a:pt x="15" y="19"/>
                  </a:lnTo>
                  <a:lnTo>
                    <a:pt x="12" y="27"/>
                  </a:lnTo>
                  <a:lnTo>
                    <a:pt x="27" y="54"/>
                  </a:lnTo>
                  <a:lnTo>
                    <a:pt x="49" y="96"/>
                  </a:lnTo>
                  <a:lnTo>
                    <a:pt x="58" y="95"/>
                  </a:lnTo>
                  <a:lnTo>
                    <a:pt x="18" y="22"/>
                  </a:lnTo>
                  <a:lnTo>
                    <a:pt x="27" y="13"/>
                  </a:lnTo>
                  <a:lnTo>
                    <a:pt x="13" y="1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47"/>
            <p:cNvSpPr>
              <a:spLocks noEditPoints="1"/>
            </p:cNvSpPr>
            <p:nvPr/>
          </p:nvSpPr>
          <p:spPr bwMode="auto">
            <a:xfrm>
              <a:off x="1995649" y="3424621"/>
              <a:ext cx="81362" cy="106573"/>
            </a:xfrm>
            <a:custGeom>
              <a:avLst/>
              <a:gdLst>
                <a:gd name="T0" fmla="*/ 31 w 59"/>
                <a:gd name="T1" fmla="*/ 14 h 82"/>
                <a:gd name="T2" fmla="*/ 25 w 59"/>
                <a:gd name="T3" fmla="*/ 14 h 82"/>
                <a:gd name="T4" fmla="*/ 18 w 59"/>
                <a:gd name="T5" fmla="*/ 0 h 82"/>
                <a:gd name="T6" fmla="*/ 0 w 59"/>
                <a:gd name="T7" fmla="*/ 11 h 82"/>
                <a:gd name="T8" fmla="*/ 27 w 59"/>
                <a:gd name="T9" fmla="*/ 74 h 82"/>
                <a:gd name="T10" fmla="*/ 32 w 59"/>
                <a:gd name="T11" fmla="*/ 74 h 82"/>
                <a:gd name="T12" fmla="*/ 44 w 59"/>
                <a:gd name="T13" fmla="*/ 82 h 82"/>
                <a:gd name="T14" fmla="*/ 59 w 59"/>
                <a:gd name="T15" fmla="*/ 82 h 82"/>
                <a:gd name="T16" fmla="*/ 41 w 59"/>
                <a:gd name="T17" fmla="*/ 45 h 82"/>
                <a:gd name="T18" fmla="*/ 28 w 59"/>
                <a:gd name="T19" fmla="*/ 21 h 82"/>
                <a:gd name="T20" fmla="*/ 31 w 59"/>
                <a:gd name="T21" fmla="*/ 14 h 82"/>
                <a:gd name="T22" fmla="*/ 5 w 59"/>
                <a:gd name="T23" fmla="*/ 14 h 82"/>
                <a:gd name="T24" fmla="*/ 3 w 59"/>
                <a:gd name="T25" fmla="*/ 11 h 82"/>
                <a:gd name="T26" fmla="*/ 18 w 59"/>
                <a:gd name="T27" fmla="*/ 3 h 82"/>
                <a:gd name="T28" fmla="*/ 19 w 59"/>
                <a:gd name="T29" fmla="*/ 5 h 82"/>
                <a:gd name="T30" fmla="*/ 5 w 59"/>
                <a:gd name="T31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82">
                  <a:moveTo>
                    <a:pt x="31" y="14"/>
                  </a:moveTo>
                  <a:cubicBezTo>
                    <a:pt x="25" y="14"/>
                    <a:pt x="25" y="14"/>
                    <a:pt x="25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2" y="30"/>
                    <a:pt x="21" y="51"/>
                    <a:pt x="27" y="74"/>
                  </a:cubicBezTo>
                  <a:cubicBezTo>
                    <a:pt x="28" y="74"/>
                    <a:pt x="30" y="74"/>
                    <a:pt x="32" y="74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5" y="14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5" y="14"/>
                    <a:pt x="5" y="14"/>
                    <a:pt x="5" y="1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48"/>
            <p:cNvSpPr/>
            <p:nvPr/>
          </p:nvSpPr>
          <p:spPr bwMode="auto">
            <a:xfrm>
              <a:off x="2000233" y="3429204"/>
              <a:ext cx="21773" cy="13751"/>
            </a:xfrm>
            <a:custGeom>
              <a:avLst/>
              <a:gdLst>
                <a:gd name="T0" fmla="*/ 0 w 19"/>
                <a:gd name="T1" fmla="*/ 9 h 12"/>
                <a:gd name="T2" fmla="*/ 2 w 19"/>
                <a:gd name="T3" fmla="*/ 12 h 12"/>
                <a:gd name="T4" fmla="*/ 19 w 19"/>
                <a:gd name="T5" fmla="*/ 2 h 12"/>
                <a:gd name="T6" fmla="*/ 18 w 19"/>
                <a:gd name="T7" fmla="*/ 0 h 12"/>
                <a:gd name="T8" fmla="*/ 0 w 19"/>
                <a:gd name="T9" fmla="*/ 9 h 12"/>
                <a:gd name="T10" fmla="*/ 0 w 19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">
                  <a:moveTo>
                    <a:pt x="0" y="9"/>
                  </a:moveTo>
                  <a:lnTo>
                    <a:pt x="2" y="12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9"/>
            <p:cNvSpPr/>
            <p:nvPr/>
          </p:nvSpPr>
          <p:spPr bwMode="auto">
            <a:xfrm>
              <a:off x="2110243" y="3433788"/>
              <a:ext cx="14898" cy="30941"/>
            </a:xfrm>
            <a:custGeom>
              <a:avLst/>
              <a:gdLst>
                <a:gd name="T0" fmla="*/ 8 w 11"/>
                <a:gd name="T1" fmla="*/ 24 h 24"/>
                <a:gd name="T2" fmla="*/ 9 w 11"/>
                <a:gd name="T3" fmla="*/ 21 h 24"/>
                <a:gd name="T4" fmla="*/ 11 w 11"/>
                <a:gd name="T5" fmla="*/ 13 h 24"/>
                <a:gd name="T6" fmla="*/ 3 w 11"/>
                <a:gd name="T7" fmla="*/ 0 h 24"/>
                <a:gd name="T8" fmla="*/ 0 w 11"/>
                <a:gd name="T9" fmla="*/ 4 h 24"/>
                <a:gd name="T10" fmla="*/ 8 w 11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4">
                  <a:moveTo>
                    <a:pt x="8" y="24"/>
                  </a:moveTo>
                  <a:cubicBezTo>
                    <a:pt x="8" y="23"/>
                    <a:pt x="9" y="22"/>
                    <a:pt x="9" y="21"/>
                  </a:cubicBezTo>
                  <a:cubicBezTo>
                    <a:pt x="10" y="18"/>
                    <a:pt x="10" y="16"/>
                    <a:pt x="11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24"/>
                    <a:pt x="8" y="24"/>
                    <a:pt x="8" y="24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0"/>
            <p:cNvSpPr/>
            <p:nvPr/>
          </p:nvSpPr>
          <p:spPr bwMode="auto">
            <a:xfrm>
              <a:off x="2087325" y="3440664"/>
              <a:ext cx="26357" cy="58443"/>
            </a:xfrm>
            <a:custGeom>
              <a:avLst/>
              <a:gdLst>
                <a:gd name="T0" fmla="*/ 19 w 19"/>
                <a:gd name="T1" fmla="*/ 20 h 45"/>
                <a:gd name="T2" fmla="*/ 9 w 19"/>
                <a:gd name="T3" fmla="*/ 0 h 45"/>
                <a:gd name="T4" fmla="*/ 3 w 19"/>
                <a:gd name="T5" fmla="*/ 11 h 45"/>
                <a:gd name="T6" fmla="*/ 0 w 19"/>
                <a:gd name="T7" fmla="*/ 27 h 45"/>
                <a:gd name="T8" fmla="*/ 4 w 19"/>
                <a:gd name="T9" fmla="*/ 45 h 45"/>
                <a:gd name="T10" fmla="*/ 19 w 19"/>
                <a:gd name="T11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5">
                  <a:moveTo>
                    <a:pt x="19" y="2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33"/>
                    <a:pt x="3" y="39"/>
                    <a:pt x="4" y="45"/>
                  </a:cubicBezTo>
                  <a:cubicBezTo>
                    <a:pt x="7" y="35"/>
                    <a:pt x="12" y="27"/>
                    <a:pt x="19" y="20"/>
                  </a:cubicBezTo>
                  <a:close/>
                </a:path>
              </a:pathLst>
            </a:custGeom>
            <a:solidFill>
              <a:srgbClr val="9C9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51"/>
            <p:cNvSpPr/>
            <p:nvPr/>
          </p:nvSpPr>
          <p:spPr bwMode="auto">
            <a:xfrm>
              <a:off x="2082741" y="3434936"/>
              <a:ext cx="17189" cy="40108"/>
            </a:xfrm>
            <a:custGeom>
              <a:avLst/>
              <a:gdLst>
                <a:gd name="T0" fmla="*/ 0 w 13"/>
                <a:gd name="T1" fmla="*/ 13 h 31"/>
                <a:gd name="T2" fmla="*/ 4 w 13"/>
                <a:gd name="T3" fmla="*/ 31 h 31"/>
                <a:gd name="T4" fmla="*/ 7 w 13"/>
                <a:gd name="T5" fmla="*/ 15 h 31"/>
                <a:gd name="T6" fmla="*/ 13 w 13"/>
                <a:gd name="T7" fmla="*/ 4 h 31"/>
                <a:gd name="T8" fmla="*/ 10 w 13"/>
                <a:gd name="T9" fmla="*/ 0 h 31"/>
                <a:gd name="T10" fmla="*/ 0 w 13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">
                  <a:moveTo>
                    <a:pt x="0" y="13"/>
                  </a:moveTo>
                  <a:cubicBezTo>
                    <a:pt x="2" y="19"/>
                    <a:pt x="3" y="25"/>
                    <a:pt x="4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52"/>
            <p:cNvSpPr/>
            <p:nvPr/>
          </p:nvSpPr>
          <p:spPr bwMode="auto">
            <a:xfrm>
              <a:off x="2077011" y="3530049"/>
              <a:ext cx="10314" cy="28649"/>
            </a:xfrm>
            <a:custGeom>
              <a:avLst/>
              <a:gdLst>
                <a:gd name="T0" fmla="*/ 9 w 9"/>
                <a:gd name="T1" fmla="*/ 0 h 25"/>
                <a:gd name="T2" fmla="*/ 0 w 9"/>
                <a:gd name="T3" fmla="*/ 1 h 25"/>
                <a:gd name="T4" fmla="*/ 0 w 9"/>
                <a:gd name="T5" fmla="*/ 25 h 25"/>
                <a:gd name="T6" fmla="*/ 9 w 9"/>
                <a:gd name="T7" fmla="*/ 25 h 25"/>
                <a:gd name="T8" fmla="*/ 9 w 9"/>
                <a:gd name="T9" fmla="*/ 0 h 25"/>
                <a:gd name="T10" fmla="*/ 9 w 9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5">
                  <a:moveTo>
                    <a:pt x="9" y="0"/>
                  </a:moveTo>
                  <a:lnTo>
                    <a:pt x="0" y="1"/>
                  </a:lnTo>
                  <a:lnTo>
                    <a:pt x="0" y="25"/>
                  </a:lnTo>
                  <a:lnTo>
                    <a:pt x="9" y="25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53"/>
            <p:cNvSpPr/>
            <p:nvPr/>
          </p:nvSpPr>
          <p:spPr bwMode="auto">
            <a:xfrm>
              <a:off x="2077011" y="3558697"/>
              <a:ext cx="10314" cy="22919"/>
            </a:xfrm>
            <a:custGeom>
              <a:avLst/>
              <a:gdLst>
                <a:gd name="T0" fmla="*/ 9 w 9"/>
                <a:gd name="T1" fmla="*/ 9 h 20"/>
                <a:gd name="T2" fmla="*/ 9 w 9"/>
                <a:gd name="T3" fmla="*/ 0 h 20"/>
                <a:gd name="T4" fmla="*/ 0 w 9"/>
                <a:gd name="T5" fmla="*/ 0 h 20"/>
                <a:gd name="T6" fmla="*/ 0 w 9"/>
                <a:gd name="T7" fmla="*/ 7 h 20"/>
                <a:gd name="T8" fmla="*/ 0 w 9"/>
                <a:gd name="T9" fmla="*/ 20 h 20"/>
                <a:gd name="T10" fmla="*/ 9 w 9"/>
                <a:gd name="T11" fmla="*/ 20 h 20"/>
                <a:gd name="T12" fmla="*/ 9 w 9"/>
                <a:gd name="T13" fmla="*/ 9 h 20"/>
                <a:gd name="T14" fmla="*/ 9 w 9"/>
                <a:gd name="T1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0">
                  <a:moveTo>
                    <a:pt x="9" y="9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0"/>
                  </a:lnTo>
                  <a:lnTo>
                    <a:pt x="9" y="20"/>
                  </a:ln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54"/>
            <p:cNvSpPr/>
            <p:nvPr/>
          </p:nvSpPr>
          <p:spPr bwMode="auto">
            <a:xfrm>
              <a:off x="1986482" y="3531195"/>
              <a:ext cx="90530" cy="51568"/>
            </a:xfrm>
            <a:custGeom>
              <a:avLst/>
              <a:gdLst>
                <a:gd name="T0" fmla="*/ 66 w 66"/>
                <a:gd name="T1" fmla="*/ 27 h 40"/>
                <a:gd name="T2" fmla="*/ 66 w 66"/>
                <a:gd name="T3" fmla="*/ 21 h 40"/>
                <a:gd name="T4" fmla="*/ 66 w 66"/>
                <a:gd name="T5" fmla="*/ 0 h 40"/>
                <a:gd name="T6" fmla="*/ 55 w 66"/>
                <a:gd name="T7" fmla="*/ 22 h 40"/>
                <a:gd name="T8" fmla="*/ 19 w 66"/>
                <a:gd name="T9" fmla="*/ 28 h 40"/>
                <a:gd name="T10" fmla="*/ 0 w 66"/>
                <a:gd name="T11" fmla="*/ 36 h 40"/>
                <a:gd name="T12" fmla="*/ 4 w 66"/>
                <a:gd name="T13" fmla="*/ 40 h 40"/>
                <a:gd name="T14" fmla="*/ 11 w 66"/>
                <a:gd name="T15" fmla="*/ 36 h 40"/>
                <a:gd name="T16" fmla="*/ 19 w 66"/>
                <a:gd name="T17" fmla="*/ 35 h 40"/>
                <a:gd name="T18" fmla="*/ 52 w 66"/>
                <a:gd name="T19" fmla="*/ 28 h 40"/>
                <a:gd name="T20" fmla="*/ 66 w 66"/>
                <a:gd name="T21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40">
                  <a:moveTo>
                    <a:pt x="66" y="27"/>
                  </a:moveTo>
                  <a:cubicBezTo>
                    <a:pt x="66" y="21"/>
                    <a:pt x="66" y="21"/>
                    <a:pt x="66" y="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1" y="40"/>
                    <a:pt x="4" y="40"/>
                  </a:cubicBezTo>
                  <a:cubicBezTo>
                    <a:pt x="5" y="39"/>
                    <a:pt x="8" y="38"/>
                    <a:pt x="11" y="36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5"/>
                    <a:pt x="43" y="33"/>
                    <a:pt x="52" y="28"/>
                  </a:cubicBezTo>
                  <a:cubicBezTo>
                    <a:pt x="66" y="27"/>
                    <a:pt x="66" y="27"/>
                    <a:pt x="66" y="27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55"/>
            <p:cNvSpPr>
              <a:spLocks noEditPoints="1"/>
            </p:cNvSpPr>
            <p:nvPr/>
          </p:nvSpPr>
          <p:spPr bwMode="auto">
            <a:xfrm>
              <a:off x="1980752" y="3514005"/>
              <a:ext cx="96259" cy="64173"/>
            </a:xfrm>
            <a:custGeom>
              <a:avLst/>
              <a:gdLst>
                <a:gd name="T0" fmla="*/ 55 w 70"/>
                <a:gd name="T1" fmla="*/ 13 h 49"/>
                <a:gd name="T2" fmla="*/ 43 w 70"/>
                <a:gd name="T3" fmla="*/ 5 h 49"/>
                <a:gd name="T4" fmla="*/ 38 w 70"/>
                <a:gd name="T5" fmla="*/ 5 h 49"/>
                <a:gd name="T6" fmla="*/ 23 w 70"/>
                <a:gd name="T7" fmla="*/ 2 h 49"/>
                <a:gd name="T8" fmla="*/ 18 w 70"/>
                <a:gd name="T9" fmla="*/ 0 h 49"/>
                <a:gd name="T10" fmla="*/ 17 w 70"/>
                <a:gd name="T11" fmla="*/ 2 h 49"/>
                <a:gd name="T12" fmla="*/ 34 w 70"/>
                <a:gd name="T13" fmla="*/ 10 h 49"/>
                <a:gd name="T14" fmla="*/ 23 w 70"/>
                <a:gd name="T15" fmla="*/ 11 h 49"/>
                <a:gd name="T16" fmla="*/ 17 w 70"/>
                <a:gd name="T17" fmla="*/ 11 h 49"/>
                <a:gd name="T18" fmla="*/ 6 w 70"/>
                <a:gd name="T19" fmla="*/ 16 h 49"/>
                <a:gd name="T20" fmla="*/ 0 w 70"/>
                <a:gd name="T21" fmla="*/ 24 h 49"/>
                <a:gd name="T22" fmla="*/ 15 w 70"/>
                <a:gd name="T23" fmla="*/ 18 h 49"/>
                <a:gd name="T24" fmla="*/ 20 w 70"/>
                <a:gd name="T25" fmla="*/ 21 h 49"/>
                <a:gd name="T26" fmla="*/ 0 w 70"/>
                <a:gd name="T27" fmla="*/ 31 h 49"/>
                <a:gd name="T28" fmla="*/ 0 w 70"/>
                <a:gd name="T29" fmla="*/ 35 h 49"/>
                <a:gd name="T30" fmla="*/ 16 w 70"/>
                <a:gd name="T31" fmla="*/ 26 h 49"/>
                <a:gd name="T32" fmla="*/ 20 w 70"/>
                <a:gd name="T33" fmla="*/ 28 h 49"/>
                <a:gd name="T34" fmla="*/ 3 w 70"/>
                <a:gd name="T35" fmla="*/ 39 h 49"/>
                <a:gd name="T36" fmla="*/ 2 w 70"/>
                <a:gd name="T37" fmla="*/ 42 h 49"/>
                <a:gd name="T38" fmla="*/ 1 w 70"/>
                <a:gd name="T39" fmla="*/ 47 h 49"/>
                <a:gd name="T40" fmla="*/ 19 w 70"/>
                <a:gd name="T41" fmla="*/ 33 h 49"/>
                <a:gd name="T42" fmla="*/ 23 w 70"/>
                <a:gd name="T43" fmla="*/ 36 h 49"/>
                <a:gd name="T44" fmla="*/ 4 w 70"/>
                <a:gd name="T45" fmla="*/ 49 h 49"/>
                <a:gd name="T46" fmla="*/ 23 w 70"/>
                <a:gd name="T47" fmla="*/ 41 h 49"/>
                <a:gd name="T48" fmla="*/ 59 w 70"/>
                <a:gd name="T49" fmla="*/ 35 h 49"/>
                <a:gd name="T50" fmla="*/ 70 w 70"/>
                <a:gd name="T51" fmla="*/ 13 h 49"/>
                <a:gd name="T52" fmla="*/ 55 w 70"/>
                <a:gd name="T53" fmla="*/ 13 h 49"/>
                <a:gd name="T54" fmla="*/ 38 w 70"/>
                <a:gd name="T55" fmla="*/ 11 h 49"/>
                <a:gd name="T56" fmla="*/ 35 w 70"/>
                <a:gd name="T57" fmla="*/ 7 h 49"/>
                <a:gd name="T58" fmla="*/ 42 w 70"/>
                <a:gd name="T59" fmla="*/ 8 h 49"/>
                <a:gd name="T60" fmla="*/ 53 w 70"/>
                <a:gd name="T61" fmla="*/ 16 h 49"/>
                <a:gd name="T62" fmla="*/ 66 w 70"/>
                <a:gd name="T63" fmla="*/ 16 h 49"/>
                <a:gd name="T64" fmla="*/ 52 w 70"/>
                <a:gd name="T65" fmla="*/ 19 h 49"/>
                <a:gd name="T66" fmla="*/ 40 w 70"/>
                <a:gd name="T67" fmla="*/ 13 h 49"/>
                <a:gd name="T68" fmla="*/ 19 w 70"/>
                <a:gd name="T69" fmla="*/ 16 h 49"/>
                <a:gd name="T70" fmla="*/ 21 w 70"/>
                <a:gd name="T71" fmla="*/ 13 h 49"/>
                <a:gd name="T72" fmla="*/ 38 w 70"/>
                <a:gd name="T73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49">
                  <a:moveTo>
                    <a:pt x="55" y="13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39" y="5"/>
                    <a:pt x="38" y="5"/>
                  </a:cubicBezTo>
                  <a:cubicBezTo>
                    <a:pt x="33" y="4"/>
                    <a:pt x="28" y="3"/>
                    <a:pt x="23" y="2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8" y="0"/>
                    <a:pt x="17" y="1"/>
                    <a:pt x="17" y="2"/>
                  </a:cubicBezTo>
                  <a:cubicBezTo>
                    <a:pt x="21" y="6"/>
                    <a:pt x="27" y="9"/>
                    <a:pt x="34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2"/>
                    <a:pt x="8" y="14"/>
                    <a:pt x="6" y="16"/>
                  </a:cubicBezTo>
                  <a:cubicBezTo>
                    <a:pt x="2" y="18"/>
                    <a:pt x="1" y="21"/>
                    <a:pt x="0" y="24"/>
                  </a:cubicBezTo>
                  <a:cubicBezTo>
                    <a:pt x="4" y="21"/>
                    <a:pt x="9" y="19"/>
                    <a:pt x="15" y="18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1" y="21"/>
                    <a:pt x="5" y="24"/>
                    <a:pt x="0" y="31"/>
                  </a:cubicBezTo>
                  <a:cubicBezTo>
                    <a:pt x="0" y="32"/>
                    <a:pt x="0" y="34"/>
                    <a:pt x="0" y="35"/>
                  </a:cubicBezTo>
                  <a:cubicBezTo>
                    <a:pt x="4" y="29"/>
                    <a:pt x="10" y="26"/>
                    <a:pt x="16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1" y="29"/>
                    <a:pt x="5" y="33"/>
                    <a:pt x="3" y="39"/>
                  </a:cubicBezTo>
                  <a:cubicBezTo>
                    <a:pt x="2" y="40"/>
                    <a:pt x="2" y="41"/>
                    <a:pt x="2" y="42"/>
                  </a:cubicBezTo>
                  <a:cubicBezTo>
                    <a:pt x="1" y="44"/>
                    <a:pt x="1" y="45"/>
                    <a:pt x="1" y="47"/>
                  </a:cubicBezTo>
                  <a:cubicBezTo>
                    <a:pt x="7" y="38"/>
                    <a:pt x="13" y="34"/>
                    <a:pt x="19" y="3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11" y="38"/>
                    <a:pt x="5" y="42"/>
                    <a:pt x="4" y="49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38" y="11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38" y="11"/>
                    <a:pt x="38" y="11"/>
                    <a:pt x="38" y="11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156"/>
            <p:cNvSpPr/>
            <p:nvPr/>
          </p:nvSpPr>
          <p:spPr bwMode="auto">
            <a:xfrm>
              <a:off x="2007109" y="3523173"/>
              <a:ext cx="64173" cy="16043"/>
            </a:xfrm>
            <a:custGeom>
              <a:avLst/>
              <a:gdLst>
                <a:gd name="T0" fmla="*/ 19 w 56"/>
                <a:gd name="T1" fmla="*/ 0 h 14"/>
                <a:gd name="T2" fmla="*/ 23 w 56"/>
                <a:gd name="T3" fmla="*/ 5 h 14"/>
                <a:gd name="T4" fmla="*/ 2 w 56"/>
                <a:gd name="T5" fmla="*/ 7 h 14"/>
                <a:gd name="T6" fmla="*/ 0 w 56"/>
                <a:gd name="T7" fmla="*/ 10 h 14"/>
                <a:gd name="T8" fmla="*/ 25 w 56"/>
                <a:gd name="T9" fmla="*/ 7 h 14"/>
                <a:gd name="T10" fmla="*/ 39 w 56"/>
                <a:gd name="T11" fmla="*/ 14 h 14"/>
                <a:gd name="T12" fmla="*/ 56 w 56"/>
                <a:gd name="T13" fmla="*/ 10 h 14"/>
                <a:gd name="T14" fmla="*/ 41 w 56"/>
                <a:gd name="T15" fmla="*/ 10 h 14"/>
                <a:gd name="T16" fmla="*/ 27 w 56"/>
                <a:gd name="T17" fmla="*/ 1 h 14"/>
                <a:gd name="T18" fmla="*/ 19 w 56"/>
                <a:gd name="T19" fmla="*/ 0 h 14"/>
                <a:gd name="T20" fmla="*/ 19 w 56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4">
                  <a:moveTo>
                    <a:pt x="19" y="0"/>
                  </a:moveTo>
                  <a:lnTo>
                    <a:pt x="23" y="5"/>
                  </a:lnTo>
                  <a:lnTo>
                    <a:pt x="2" y="7"/>
                  </a:lnTo>
                  <a:lnTo>
                    <a:pt x="0" y="10"/>
                  </a:lnTo>
                  <a:lnTo>
                    <a:pt x="25" y="7"/>
                  </a:lnTo>
                  <a:lnTo>
                    <a:pt x="39" y="14"/>
                  </a:lnTo>
                  <a:lnTo>
                    <a:pt x="56" y="10"/>
                  </a:lnTo>
                  <a:lnTo>
                    <a:pt x="41" y="10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57"/>
            <p:cNvSpPr/>
            <p:nvPr/>
          </p:nvSpPr>
          <p:spPr bwMode="auto">
            <a:xfrm>
              <a:off x="2107952" y="3601097"/>
              <a:ext cx="81362" cy="178767"/>
            </a:xfrm>
            <a:custGeom>
              <a:avLst/>
              <a:gdLst>
                <a:gd name="T0" fmla="*/ 0 w 59"/>
                <a:gd name="T1" fmla="*/ 12 h 138"/>
                <a:gd name="T2" fmla="*/ 0 w 59"/>
                <a:gd name="T3" fmla="*/ 17 h 138"/>
                <a:gd name="T4" fmla="*/ 8 w 59"/>
                <a:gd name="T5" fmla="*/ 16 h 138"/>
                <a:gd name="T6" fmla="*/ 42 w 59"/>
                <a:gd name="T7" fmla="*/ 122 h 138"/>
                <a:gd name="T8" fmla="*/ 16 w 59"/>
                <a:gd name="T9" fmla="*/ 90 h 138"/>
                <a:gd name="T10" fmla="*/ 0 w 59"/>
                <a:gd name="T11" fmla="*/ 17 h 138"/>
                <a:gd name="T12" fmla="*/ 0 w 59"/>
                <a:gd name="T13" fmla="*/ 29 h 138"/>
                <a:gd name="T14" fmla="*/ 6 w 59"/>
                <a:gd name="T15" fmla="*/ 75 h 138"/>
                <a:gd name="T16" fmla="*/ 10 w 59"/>
                <a:gd name="T17" fmla="*/ 94 h 138"/>
                <a:gd name="T18" fmla="*/ 59 w 59"/>
                <a:gd name="T19" fmla="*/ 120 h 138"/>
                <a:gd name="T20" fmla="*/ 49 w 59"/>
                <a:gd name="T21" fmla="*/ 69 h 138"/>
                <a:gd name="T22" fmla="*/ 32 w 59"/>
                <a:gd name="T23" fmla="*/ 0 h 138"/>
                <a:gd name="T24" fmla="*/ 27 w 59"/>
                <a:gd name="T25" fmla="*/ 0 h 138"/>
                <a:gd name="T26" fmla="*/ 27 w 59"/>
                <a:gd name="T27" fmla="*/ 10 h 138"/>
                <a:gd name="T28" fmla="*/ 0 w 59"/>
                <a:gd name="T29" fmla="*/ 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38">
                  <a:moveTo>
                    <a:pt x="0" y="1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4" y="66"/>
                    <a:pt x="25" y="101"/>
                    <a:pt x="42" y="122"/>
                  </a:cubicBezTo>
                  <a:cubicBezTo>
                    <a:pt x="32" y="121"/>
                    <a:pt x="23" y="110"/>
                    <a:pt x="16" y="9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24" y="130"/>
                    <a:pt x="40" y="138"/>
                    <a:pt x="59" y="120"/>
                  </a:cubicBezTo>
                  <a:cubicBezTo>
                    <a:pt x="59" y="104"/>
                    <a:pt x="56" y="87"/>
                    <a:pt x="49" y="6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8" y="11"/>
                    <a:pt x="9" y="11"/>
                    <a:pt x="0" y="1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58"/>
            <p:cNvSpPr/>
            <p:nvPr/>
          </p:nvSpPr>
          <p:spPr bwMode="auto">
            <a:xfrm>
              <a:off x="1979606" y="3577032"/>
              <a:ext cx="166162" cy="237210"/>
            </a:xfrm>
            <a:custGeom>
              <a:avLst/>
              <a:gdLst>
                <a:gd name="T0" fmla="*/ 94 w 121"/>
                <a:gd name="T1" fmla="*/ 36 h 183"/>
                <a:gd name="T2" fmla="*/ 94 w 121"/>
                <a:gd name="T3" fmla="*/ 31 h 183"/>
                <a:gd name="T4" fmla="*/ 121 w 121"/>
                <a:gd name="T5" fmla="*/ 29 h 183"/>
                <a:gd name="T6" fmla="*/ 121 w 121"/>
                <a:gd name="T7" fmla="*/ 19 h 183"/>
                <a:gd name="T8" fmla="*/ 69 w 121"/>
                <a:gd name="T9" fmla="*/ 19 h 183"/>
                <a:gd name="T10" fmla="*/ 24 w 121"/>
                <a:gd name="T11" fmla="*/ 0 h 183"/>
                <a:gd name="T12" fmla="*/ 16 w 121"/>
                <a:gd name="T13" fmla="*/ 1 h 183"/>
                <a:gd name="T14" fmla="*/ 9 w 121"/>
                <a:gd name="T15" fmla="*/ 5 h 183"/>
                <a:gd name="T16" fmla="*/ 25 w 121"/>
                <a:gd name="T17" fmla="*/ 29 h 183"/>
                <a:gd name="T18" fmla="*/ 40 w 121"/>
                <a:gd name="T19" fmla="*/ 30 h 183"/>
                <a:gd name="T20" fmla="*/ 88 w 121"/>
                <a:gd name="T21" fmla="*/ 31 h 183"/>
                <a:gd name="T22" fmla="*/ 69 w 121"/>
                <a:gd name="T23" fmla="*/ 128 h 183"/>
                <a:gd name="T24" fmla="*/ 5 w 121"/>
                <a:gd name="T25" fmla="*/ 148 h 183"/>
                <a:gd name="T26" fmla="*/ 0 w 121"/>
                <a:gd name="T27" fmla="*/ 168 h 183"/>
                <a:gd name="T28" fmla="*/ 22 w 121"/>
                <a:gd name="T29" fmla="*/ 173 h 183"/>
                <a:gd name="T30" fmla="*/ 44 w 121"/>
                <a:gd name="T31" fmla="*/ 177 h 183"/>
                <a:gd name="T32" fmla="*/ 87 w 121"/>
                <a:gd name="T33" fmla="*/ 119 h 183"/>
                <a:gd name="T34" fmla="*/ 88 w 121"/>
                <a:gd name="T35" fmla="*/ 113 h 183"/>
                <a:gd name="T36" fmla="*/ 104 w 121"/>
                <a:gd name="T37" fmla="*/ 113 h 183"/>
                <a:gd name="T38" fmla="*/ 100 w 121"/>
                <a:gd name="T39" fmla="*/ 94 h 183"/>
                <a:gd name="T40" fmla="*/ 90 w 121"/>
                <a:gd name="T41" fmla="*/ 94 h 183"/>
                <a:gd name="T42" fmla="*/ 94 w 121"/>
                <a:gd name="T43" fmla="*/ 48 h 183"/>
                <a:gd name="T44" fmla="*/ 94 w 121"/>
                <a:gd name="T45" fmla="*/ 3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83">
                  <a:moveTo>
                    <a:pt x="94" y="36"/>
                  </a:moveTo>
                  <a:cubicBezTo>
                    <a:pt x="94" y="31"/>
                    <a:pt x="94" y="31"/>
                    <a:pt x="94" y="31"/>
                  </a:cubicBezTo>
                  <a:cubicBezTo>
                    <a:pt x="103" y="30"/>
                    <a:pt x="112" y="30"/>
                    <a:pt x="121" y="2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42" y="20"/>
                    <a:pt x="27" y="14"/>
                    <a:pt x="2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0" y="4"/>
                    <a:pt x="9" y="5"/>
                  </a:cubicBezTo>
                  <a:cubicBezTo>
                    <a:pt x="7" y="18"/>
                    <a:pt x="13" y="26"/>
                    <a:pt x="25" y="29"/>
                  </a:cubicBezTo>
                  <a:cubicBezTo>
                    <a:pt x="29" y="30"/>
                    <a:pt x="34" y="30"/>
                    <a:pt x="40" y="30"/>
                  </a:cubicBezTo>
                  <a:cubicBezTo>
                    <a:pt x="56" y="31"/>
                    <a:pt x="72" y="31"/>
                    <a:pt x="88" y="31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55" y="152"/>
                    <a:pt x="34" y="158"/>
                    <a:pt x="5" y="14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44" y="177"/>
                    <a:pt x="44" y="177"/>
                    <a:pt x="44" y="177"/>
                  </a:cubicBezTo>
                  <a:cubicBezTo>
                    <a:pt x="69" y="183"/>
                    <a:pt x="84" y="164"/>
                    <a:pt x="87" y="119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36"/>
                    <a:pt x="94" y="36"/>
                    <a:pt x="94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59"/>
            <p:cNvSpPr/>
            <p:nvPr/>
          </p:nvSpPr>
          <p:spPr bwMode="auto">
            <a:xfrm>
              <a:off x="2107952" y="3621724"/>
              <a:ext cx="58443" cy="137513"/>
            </a:xfrm>
            <a:custGeom>
              <a:avLst/>
              <a:gdLst>
                <a:gd name="T0" fmla="*/ 8 w 42"/>
                <a:gd name="T1" fmla="*/ 0 h 106"/>
                <a:gd name="T2" fmla="*/ 0 w 42"/>
                <a:gd name="T3" fmla="*/ 1 h 106"/>
                <a:gd name="T4" fmla="*/ 16 w 42"/>
                <a:gd name="T5" fmla="*/ 74 h 106"/>
                <a:gd name="T6" fmla="*/ 42 w 42"/>
                <a:gd name="T7" fmla="*/ 106 h 106"/>
                <a:gd name="T8" fmla="*/ 8 w 42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">
                  <a:moveTo>
                    <a:pt x="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23" y="94"/>
                    <a:pt x="32" y="105"/>
                    <a:pt x="42" y="106"/>
                  </a:cubicBezTo>
                  <a:cubicBezTo>
                    <a:pt x="25" y="85"/>
                    <a:pt x="14" y="50"/>
                    <a:pt x="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60"/>
            <p:cNvSpPr/>
            <p:nvPr/>
          </p:nvSpPr>
          <p:spPr bwMode="auto">
            <a:xfrm>
              <a:off x="2012838" y="3566719"/>
              <a:ext cx="132929" cy="35525"/>
            </a:xfrm>
            <a:custGeom>
              <a:avLst/>
              <a:gdLst>
                <a:gd name="T0" fmla="*/ 55 w 97"/>
                <a:gd name="T1" fmla="*/ 12 h 28"/>
                <a:gd name="T2" fmla="*/ 47 w 97"/>
                <a:gd name="T3" fmla="*/ 12 h 28"/>
                <a:gd name="T4" fmla="*/ 47 w 97"/>
                <a:gd name="T5" fmla="*/ 0 h 28"/>
                <a:gd name="T6" fmla="*/ 33 w 97"/>
                <a:gd name="T7" fmla="*/ 1 h 28"/>
                <a:gd name="T8" fmla="*/ 0 w 97"/>
                <a:gd name="T9" fmla="*/ 8 h 28"/>
                <a:gd name="T10" fmla="*/ 45 w 97"/>
                <a:gd name="T11" fmla="*/ 27 h 28"/>
                <a:gd name="T12" fmla="*/ 97 w 97"/>
                <a:gd name="T13" fmla="*/ 27 h 28"/>
                <a:gd name="T14" fmla="*/ 97 w 97"/>
                <a:gd name="T15" fmla="*/ 18 h 28"/>
                <a:gd name="T16" fmla="*/ 55 w 97"/>
                <a:gd name="T17" fmla="*/ 16 h 28"/>
                <a:gd name="T18" fmla="*/ 55 w 97"/>
                <a:gd name="T1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28">
                  <a:moveTo>
                    <a:pt x="55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" y="6"/>
                    <a:pt x="13" y="8"/>
                    <a:pt x="0" y="8"/>
                  </a:cubicBezTo>
                  <a:cubicBezTo>
                    <a:pt x="3" y="22"/>
                    <a:pt x="18" y="28"/>
                    <a:pt x="45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84" y="18"/>
                    <a:pt x="69" y="17"/>
                    <a:pt x="55" y="16"/>
                  </a:cubicBezTo>
                  <a:cubicBezTo>
                    <a:pt x="55" y="12"/>
                    <a:pt x="55" y="12"/>
                    <a:pt x="55" y="1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61"/>
            <p:cNvSpPr>
              <a:spLocks noEditPoints="1"/>
            </p:cNvSpPr>
            <p:nvPr/>
          </p:nvSpPr>
          <p:spPr bwMode="auto">
            <a:xfrm>
              <a:off x="1986482" y="3613703"/>
              <a:ext cx="113449" cy="167307"/>
            </a:xfrm>
            <a:custGeom>
              <a:avLst/>
              <a:gdLst>
                <a:gd name="T0" fmla="*/ 83 w 83"/>
                <a:gd name="T1" fmla="*/ 2 h 129"/>
                <a:gd name="T2" fmla="*/ 35 w 83"/>
                <a:gd name="T3" fmla="*/ 1 h 129"/>
                <a:gd name="T4" fmla="*/ 20 w 83"/>
                <a:gd name="T5" fmla="*/ 0 h 129"/>
                <a:gd name="T6" fmla="*/ 12 w 83"/>
                <a:gd name="T7" fmla="*/ 60 h 129"/>
                <a:gd name="T8" fmla="*/ 0 w 83"/>
                <a:gd name="T9" fmla="*/ 119 h 129"/>
                <a:gd name="T10" fmla="*/ 64 w 83"/>
                <a:gd name="T11" fmla="*/ 99 h 129"/>
                <a:gd name="T12" fmla="*/ 83 w 83"/>
                <a:gd name="T13" fmla="*/ 2 h 129"/>
                <a:gd name="T14" fmla="*/ 13 w 83"/>
                <a:gd name="T15" fmla="*/ 116 h 129"/>
                <a:gd name="T16" fmla="*/ 6 w 83"/>
                <a:gd name="T17" fmla="*/ 116 h 129"/>
                <a:gd name="T18" fmla="*/ 16 w 83"/>
                <a:gd name="T19" fmla="*/ 64 h 129"/>
                <a:gd name="T20" fmla="*/ 24 w 83"/>
                <a:gd name="T21" fmla="*/ 6 h 129"/>
                <a:gd name="T22" fmla="*/ 30 w 83"/>
                <a:gd name="T23" fmla="*/ 5 h 129"/>
                <a:gd name="T24" fmla="*/ 24 w 83"/>
                <a:gd name="T25" fmla="*/ 64 h 129"/>
                <a:gd name="T26" fmla="*/ 13 w 83"/>
                <a:gd name="T27" fmla="*/ 1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29">
                  <a:moveTo>
                    <a:pt x="83" y="2"/>
                  </a:moveTo>
                  <a:cubicBezTo>
                    <a:pt x="67" y="2"/>
                    <a:pt x="51" y="2"/>
                    <a:pt x="35" y="1"/>
                  </a:cubicBezTo>
                  <a:cubicBezTo>
                    <a:pt x="29" y="1"/>
                    <a:pt x="24" y="1"/>
                    <a:pt x="20" y="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29"/>
                    <a:pt x="50" y="123"/>
                    <a:pt x="64" y="99"/>
                  </a:cubicBezTo>
                  <a:cubicBezTo>
                    <a:pt x="83" y="2"/>
                    <a:pt x="83" y="2"/>
                    <a:pt x="83" y="2"/>
                  </a:cubicBezTo>
                  <a:close/>
                  <a:moveTo>
                    <a:pt x="13" y="116"/>
                  </a:moveTo>
                  <a:cubicBezTo>
                    <a:pt x="6" y="116"/>
                    <a:pt x="6" y="116"/>
                    <a:pt x="6" y="11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13" y="116"/>
                    <a:pt x="13" y="116"/>
                    <a:pt x="13" y="11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62"/>
            <p:cNvSpPr/>
            <p:nvPr/>
          </p:nvSpPr>
          <p:spPr bwMode="auto">
            <a:xfrm>
              <a:off x="1994503" y="3620578"/>
              <a:ext cx="33233" cy="144389"/>
            </a:xfrm>
            <a:custGeom>
              <a:avLst/>
              <a:gdLst>
                <a:gd name="T0" fmla="*/ 0 w 29"/>
                <a:gd name="T1" fmla="*/ 126 h 126"/>
                <a:gd name="T2" fmla="*/ 8 w 29"/>
                <a:gd name="T3" fmla="*/ 126 h 126"/>
                <a:gd name="T4" fmla="*/ 22 w 29"/>
                <a:gd name="T5" fmla="*/ 67 h 126"/>
                <a:gd name="T6" fmla="*/ 29 w 29"/>
                <a:gd name="T7" fmla="*/ 0 h 126"/>
                <a:gd name="T8" fmla="*/ 22 w 29"/>
                <a:gd name="T9" fmla="*/ 1 h 126"/>
                <a:gd name="T10" fmla="*/ 12 w 29"/>
                <a:gd name="T11" fmla="*/ 67 h 126"/>
                <a:gd name="T12" fmla="*/ 0 w 29"/>
                <a:gd name="T13" fmla="*/ 126 h 126"/>
                <a:gd name="T14" fmla="*/ 0 w 29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26">
                  <a:moveTo>
                    <a:pt x="0" y="126"/>
                  </a:moveTo>
                  <a:lnTo>
                    <a:pt x="8" y="126"/>
                  </a:lnTo>
                  <a:lnTo>
                    <a:pt x="22" y="67"/>
                  </a:lnTo>
                  <a:lnTo>
                    <a:pt x="29" y="0"/>
                  </a:lnTo>
                  <a:lnTo>
                    <a:pt x="22" y="1"/>
                  </a:lnTo>
                  <a:lnTo>
                    <a:pt x="12" y="67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63"/>
            <p:cNvSpPr/>
            <p:nvPr/>
          </p:nvSpPr>
          <p:spPr bwMode="auto">
            <a:xfrm>
              <a:off x="2002525" y="3517444"/>
              <a:ext cx="25211" cy="11459"/>
            </a:xfrm>
            <a:custGeom>
              <a:avLst/>
              <a:gdLst>
                <a:gd name="T0" fmla="*/ 1 w 18"/>
                <a:gd name="T1" fmla="*/ 0 h 9"/>
                <a:gd name="T2" fmla="*/ 7 w 18"/>
                <a:gd name="T3" fmla="*/ 9 h 9"/>
                <a:gd name="T4" fmla="*/ 18 w 18"/>
                <a:gd name="T5" fmla="*/ 8 h 9"/>
                <a:gd name="T6" fmla="*/ 1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cubicBezTo>
                    <a:pt x="0" y="3"/>
                    <a:pt x="2" y="6"/>
                    <a:pt x="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1" y="7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64"/>
            <p:cNvSpPr/>
            <p:nvPr/>
          </p:nvSpPr>
          <p:spPr bwMode="auto">
            <a:xfrm>
              <a:off x="1980752" y="3548384"/>
              <a:ext cx="27503" cy="16043"/>
            </a:xfrm>
            <a:custGeom>
              <a:avLst/>
              <a:gdLst>
                <a:gd name="T0" fmla="*/ 0 w 20"/>
                <a:gd name="T1" fmla="*/ 9 h 13"/>
                <a:gd name="T2" fmla="*/ 3 w 20"/>
                <a:gd name="T3" fmla="*/ 13 h 13"/>
                <a:gd name="T4" fmla="*/ 20 w 20"/>
                <a:gd name="T5" fmla="*/ 2 h 13"/>
                <a:gd name="T6" fmla="*/ 16 w 20"/>
                <a:gd name="T7" fmla="*/ 0 h 13"/>
                <a:gd name="T8" fmla="*/ 0 w 20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0" y="9"/>
                  </a:moveTo>
                  <a:cubicBezTo>
                    <a:pt x="0" y="12"/>
                    <a:pt x="1" y="13"/>
                    <a:pt x="3" y="13"/>
                  </a:cubicBezTo>
                  <a:cubicBezTo>
                    <a:pt x="5" y="7"/>
                    <a:pt x="11" y="3"/>
                    <a:pt x="20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4" y="3"/>
                    <a:pt x="0" y="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65"/>
            <p:cNvSpPr/>
            <p:nvPr/>
          </p:nvSpPr>
          <p:spPr bwMode="auto">
            <a:xfrm>
              <a:off x="1980752" y="3538070"/>
              <a:ext cx="27503" cy="16043"/>
            </a:xfrm>
            <a:custGeom>
              <a:avLst/>
              <a:gdLst>
                <a:gd name="T0" fmla="*/ 0 w 20"/>
                <a:gd name="T1" fmla="*/ 9 h 13"/>
                <a:gd name="T2" fmla="*/ 0 w 20"/>
                <a:gd name="T3" fmla="*/ 13 h 13"/>
                <a:gd name="T4" fmla="*/ 20 w 20"/>
                <a:gd name="T5" fmla="*/ 3 h 13"/>
                <a:gd name="T6" fmla="*/ 15 w 20"/>
                <a:gd name="T7" fmla="*/ 0 h 13"/>
                <a:gd name="T8" fmla="*/ 0 w 20"/>
                <a:gd name="T9" fmla="*/ 6 h 13"/>
                <a:gd name="T10" fmla="*/ 0 w 20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0" y="9"/>
                  </a:moveTo>
                  <a:cubicBezTo>
                    <a:pt x="0" y="10"/>
                    <a:pt x="0" y="11"/>
                    <a:pt x="0" y="13"/>
                  </a:cubicBezTo>
                  <a:cubicBezTo>
                    <a:pt x="5" y="6"/>
                    <a:pt x="11" y="3"/>
                    <a:pt x="20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1"/>
                    <a:pt x="4" y="3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66"/>
            <p:cNvSpPr/>
            <p:nvPr/>
          </p:nvSpPr>
          <p:spPr bwMode="auto">
            <a:xfrm>
              <a:off x="1981898" y="3557551"/>
              <a:ext cx="30941" cy="20627"/>
            </a:xfrm>
            <a:custGeom>
              <a:avLst/>
              <a:gdLst>
                <a:gd name="T0" fmla="*/ 22 w 22"/>
                <a:gd name="T1" fmla="*/ 3 h 16"/>
                <a:gd name="T2" fmla="*/ 18 w 22"/>
                <a:gd name="T3" fmla="*/ 0 h 16"/>
                <a:gd name="T4" fmla="*/ 0 w 22"/>
                <a:gd name="T5" fmla="*/ 14 h 16"/>
                <a:gd name="T6" fmla="*/ 3 w 22"/>
                <a:gd name="T7" fmla="*/ 16 h 16"/>
                <a:gd name="T8" fmla="*/ 22 w 22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6">
                  <a:moveTo>
                    <a:pt x="22" y="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2" y="1"/>
                    <a:pt x="6" y="5"/>
                    <a:pt x="0" y="14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4" y="9"/>
                    <a:pt x="10" y="5"/>
                    <a:pt x="22" y="3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7"/>
            <p:cNvSpPr/>
            <p:nvPr/>
          </p:nvSpPr>
          <p:spPr bwMode="auto">
            <a:xfrm>
              <a:off x="2103368" y="3638913"/>
              <a:ext cx="13751" cy="59589"/>
            </a:xfrm>
            <a:custGeom>
              <a:avLst/>
              <a:gdLst>
                <a:gd name="T0" fmla="*/ 0 w 12"/>
                <a:gd name="T1" fmla="*/ 52 h 52"/>
                <a:gd name="T2" fmla="*/ 12 w 12"/>
                <a:gd name="T3" fmla="*/ 52 h 52"/>
                <a:gd name="T4" fmla="*/ 4 w 12"/>
                <a:gd name="T5" fmla="*/ 0 h 52"/>
                <a:gd name="T6" fmla="*/ 0 w 12"/>
                <a:gd name="T7" fmla="*/ 52 h 52"/>
                <a:gd name="T8" fmla="*/ 0 w 1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2">
                  <a:moveTo>
                    <a:pt x="0" y="52"/>
                  </a:moveTo>
                  <a:lnTo>
                    <a:pt x="12" y="52"/>
                  </a:lnTo>
                  <a:lnTo>
                    <a:pt x="4" y="0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C9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68"/>
            <p:cNvSpPr>
              <a:spLocks noEditPoints="1"/>
            </p:cNvSpPr>
            <p:nvPr/>
          </p:nvSpPr>
          <p:spPr bwMode="auto">
            <a:xfrm>
              <a:off x="2009401" y="3723713"/>
              <a:ext cx="186789" cy="503069"/>
            </a:xfrm>
            <a:custGeom>
              <a:avLst/>
              <a:gdLst>
                <a:gd name="T0" fmla="*/ 66 w 136"/>
                <a:gd name="T1" fmla="*/ 0 h 388"/>
                <a:gd name="T2" fmla="*/ 65 w 136"/>
                <a:gd name="T3" fmla="*/ 6 h 388"/>
                <a:gd name="T4" fmla="*/ 22 w 136"/>
                <a:gd name="T5" fmla="*/ 64 h 388"/>
                <a:gd name="T6" fmla="*/ 0 w 136"/>
                <a:gd name="T7" fmla="*/ 60 h 388"/>
                <a:gd name="T8" fmla="*/ 7 w 136"/>
                <a:gd name="T9" fmla="*/ 122 h 388"/>
                <a:gd name="T10" fmla="*/ 13 w 136"/>
                <a:gd name="T11" fmla="*/ 213 h 388"/>
                <a:gd name="T12" fmla="*/ 9 w 136"/>
                <a:gd name="T13" fmla="*/ 293 h 388"/>
                <a:gd name="T14" fmla="*/ 9 w 136"/>
                <a:gd name="T15" fmla="*/ 348 h 388"/>
                <a:gd name="T16" fmla="*/ 2 w 136"/>
                <a:gd name="T17" fmla="*/ 356 h 388"/>
                <a:gd name="T18" fmla="*/ 7 w 136"/>
                <a:gd name="T19" fmla="*/ 380 h 388"/>
                <a:gd name="T20" fmla="*/ 28 w 136"/>
                <a:gd name="T21" fmla="*/ 355 h 388"/>
                <a:gd name="T22" fmla="*/ 46 w 136"/>
                <a:gd name="T23" fmla="*/ 170 h 388"/>
                <a:gd name="T24" fmla="*/ 55 w 136"/>
                <a:gd name="T25" fmla="*/ 95 h 388"/>
                <a:gd name="T26" fmla="*/ 77 w 136"/>
                <a:gd name="T27" fmla="*/ 8 h 388"/>
                <a:gd name="T28" fmla="*/ 77 w 136"/>
                <a:gd name="T29" fmla="*/ 80 h 388"/>
                <a:gd name="T30" fmla="*/ 82 w 136"/>
                <a:gd name="T31" fmla="*/ 105 h 388"/>
                <a:gd name="T32" fmla="*/ 91 w 136"/>
                <a:gd name="T33" fmla="*/ 207 h 388"/>
                <a:gd name="T34" fmla="*/ 101 w 136"/>
                <a:gd name="T35" fmla="*/ 296 h 388"/>
                <a:gd name="T36" fmla="*/ 106 w 136"/>
                <a:gd name="T37" fmla="*/ 329 h 388"/>
                <a:gd name="T38" fmla="*/ 112 w 136"/>
                <a:gd name="T39" fmla="*/ 340 h 388"/>
                <a:gd name="T40" fmla="*/ 102 w 136"/>
                <a:gd name="T41" fmla="*/ 358 h 388"/>
                <a:gd name="T42" fmla="*/ 112 w 136"/>
                <a:gd name="T43" fmla="*/ 388 h 388"/>
                <a:gd name="T44" fmla="*/ 113 w 136"/>
                <a:gd name="T45" fmla="*/ 388 h 388"/>
                <a:gd name="T46" fmla="*/ 136 w 136"/>
                <a:gd name="T47" fmla="*/ 369 h 388"/>
                <a:gd name="T48" fmla="*/ 136 w 136"/>
                <a:gd name="T49" fmla="*/ 338 h 388"/>
                <a:gd name="T50" fmla="*/ 123 w 136"/>
                <a:gd name="T51" fmla="*/ 237 h 388"/>
                <a:gd name="T52" fmla="*/ 123 w 136"/>
                <a:gd name="T53" fmla="*/ 144 h 388"/>
                <a:gd name="T54" fmla="*/ 132 w 136"/>
                <a:gd name="T55" fmla="*/ 62 h 388"/>
                <a:gd name="T56" fmla="*/ 125 w 136"/>
                <a:gd name="T57" fmla="*/ 64 h 388"/>
                <a:gd name="T58" fmla="*/ 86 w 136"/>
                <a:gd name="T59" fmla="*/ 22 h 388"/>
                <a:gd name="T60" fmla="*/ 82 w 136"/>
                <a:gd name="T61" fmla="*/ 0 h 388"/>
                <a:gd name="T62" fmla="*/ 66 w 136"/>
                <a:gd name="T63" fmla="*/ 0 h 388"/>
                <a:gd name="T64" fmla="*/ 91 w 136"/>
                <a:gd name="T65" fmla="*/ 101 h 388"/>
                <a:gd name="T66" fmla="*/ 91 w 136"/>
                <a:gd name="T67" fmla="*/ 121 h 388"/>
                <a:gd name="T68" fmla="*/ 102 w 136"/>
                <a:gd name="T69" fmla="*/ 226 h 388"/>
                <a:gd name="T70" fmla="*/ 117 w 136"/>
                <a:gd name="T71" fmla="*/ 320 h 388"/>
                <a:gd name="T72" fmla="*/ 123 w 136"/>
                <a:gd name="T73" fmla="*/ 333 h 388"/>
                <a:gd name="T74" fmla="*/ 118 w 136"/>
                <a:gd name="T75" fmla="*/ 380 h 388"/>
                <a:gd name="T76" fmla="*/ 115 w 136"/>
                <a:gd name="T77" fmla="*/ 380 h 388"/>
                <a:gd name="T78" fmla="*/ 109 w 136"/>
                <a:gd name="T79" fmla="*/ 360 h 388"/>
                <a:gd name="T80" fmla="*/ 119 w 136"/>
                <a:gd name="T81" fmla="*/ 336 h 388"/>
                <a:gd name="T82" fmla="*/ 111 w 136"/>
                <a:gd name="T83" fmla="*/ 323 h 388"/>
                <a:gd name="T84" fmla="*/ 98 w 136"/>
                <a:gd name="T85" fmla="*/ 228 h 388"/>
                <a:gd name="T86" fmla="*/ 86 w 136"/>
                <a:gd name="T87" fmla="*/ 122 h 388"/>
                <a:gd name="T88" fmla="*/ 86 w 136"/>
                <a:gd name="T89" fmla="*/ 105 h 388"/>
                <a:gd name="T90" fmla="*/ 79 w 136"/>
                <a:gd name="T91" fmla="*/ 77 h 388"/>
                <a:gd name="T92" fmla="*/ 79 w 136"/>
                <a:gd name="T93" fmla="*/ 52 h 388"/>
                <a:gd name="T94" fmla="*/ 84 w 136"/>
                <a:gd name="T95" fmla="*/ 80 h 388"/>
                <a:gd name="T96" fmla="*/ 91 w 136"/>
                <a:gd name="T97" fmla="*/ 101 h 388"/>
                <a:gd name="T98" fmla="*/ 8 w 136"/>
                <a:gd name="T99" fmla="*/ 65 h 388"/>
                <a:gd name="T100" fmla="*/ 13 w 136"/>
                <a:gd name="T101" fmla="*/ 99 h 388"/>
                <a:gd name="T102" fmla="*/ 24 w 136"/>
                <a:gd name="T103" fmla="*/ 214 h 388"/>
                <a:gd name="T104" fmla="*/ 19 w 136"/>
                <a:gd name="T105" fmla="*/ 346 h 388"/>
                <a:gd name="T106" fmla="*/ 9 w 136"/>
                <a:gd name="T107" fmla="*/ 368 h 388"/>
                <a:gd name="T108" fmla="*/ 9 w 136"/>
                <a:gd name="T109" fmla="*/ 358 h 388"/>
                <a:gd name="T110" fmla="*/ 13 w 136"/>
                <a:gd name="T111" fmla="*/ 346 h 388"/>
                <a:gd name="T112" fmla="*/ 19 w 136"/>
                <a:gd name="T113" fmla="*/ 215 h 388"/>
                <a:gd name="T114" fmla="*/ 8 w 136"/>
                <a:gd name="T115" fmla="*/ 100 h 388"/>
                <a:gd name="T116" fmla="*/ 4 w 136"/>
                <a:gd name="T117" fmla="*/ 65 h 388"/>
                <a:gd name="T118" fmla="*/ 8 w 136"/>
                <a:gd name="T119" fmla="*/ 6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6" h="388">
                  <a:moveTo>
                    <a:pt x="66" y="0"/>
                  </a:moveTo>
                  <a:cubicBezTo>
                    <a:pt x="65" y="6"/>
                    <a:pt x="65" y="6"/>
                    <a:pt x="65" y="6"/>
                  </a:cubicBezTo>
                  <a:cubicBezTo>
                    <a:pt x="62" y="51"/>
                    <a:pt x="47" y="70"/>
                    <a:pt x="22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9" y="293"/>
                    <a:pt x="9" y="293"/>
                    <a:pt x="9" y="293"/>
                  </a:cubicBezTo>
                  <a:cubicBezTo>
                    <a:pt x="9" y="348"/>
                    <a:pt x="9" y="348"/>
                    <a:pt x="9" y="348"/>
                  </a:cubicBezTo>
                  <a:cubicBezTo>
                    <a:pt x="2" y="356"/>
                    <a:pt x="2" y="356"/>
                    <a:pt x="2" y="356"/>
                  </a:cubicBezTo>
                  <a:cubicBezTo>
                    <a:pt x="7" y="380"/>
                    <a:pt x="7" y="380"/>
                    <a:pt x="7" y="380"/>
                  </a:cubicBezTo>
                  <a:cubicBezTo>
                    <a:pt x="28" y="355"/>
                    <a:pt x="28" y="355"/>
                    <a:pt x="28" y="355"/>
                  </a:cubicBezTo>
                  <a:cubicBezTo>
                    <a:pt x="40" y="303"/>
                    <a:pt x="46" y="241"/>
                    <a:pt x="46" y="170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91" y="207"/>
                    <a:pt x="91" y="207"/>
                    <a:pt x="91" y="207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6" y="329"/>
                    <a:pt x="106" y="329"/>
                    <a:pt x="106" y="329"/>
                  </a:cubicBezTo>
                  <a:cubicBezTo>
                    <a:pt x="112" y="340"/>
                    <a:pt x="112" y="340"/>
                    <a:pt x="112" y="340"/>
                  </a:cubicBezTo>
                  <a:cubicBezTo>
                    <a:pt x="102" y="358"/>
                    <a:pt x="102" y="358"/>
                    <a:pt x="102" y="358"/>
                  </a:cubicBezTo>
                  <a:cubicBezTo>
                    <a:pt x="102" y="370"/>
                    <a:pt x="105" y="380"/>
                    <a:pt x="112" y="388"/>
                  </a:cubicBezTo>
                  <a:cubicBezTo>
                    <a:pt x="113" y="388"/>
                    <a:pt x="113" y="388"/>
                    <a:pt x="113" y="388"/>
                  </a:cubicBezTo>
                  <a:cubicBezTo>
                    <a:pt x="136" y="369"/>
                    <a:pt x="136" y="369"/>
                    <a:pt x="136" y="369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23" y="237"/>
                    <a:pt x="123" y="237"/>
                    <a:pt x="123" y="237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06" y="70"/>
                    <a:pt x="92" y="56"/>
                    <a:pt x="86" y="2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66" y="0"/>
                    <a:pt x="66" y="0"/>
                    <a:pt x="66" y="0"/>
                  </a:cubicBezTo>
                  <a:close/>
                  <a:moveTo>
                    <a:pt x="91" y="101"/>
                  </a:moveTo>
                  <a:cubicBezTo>
                    <a:pt x="91" y="121"/>
                    <a:pt x="91" y="121"/>
                    <a:pt x="91" y="121"/>
                  </a:cubicBezTo>
                  <a:cubicBezTo>
                    <a:pt x="102" y="226"/>
                    <a:pt x="102" y="226"/>
                    <a:pt x="102" y="226"/>
                  </a:cubicBezTo>
                  <a:cubicBezTo>
                    <a:pt x="117" y="320"/>
                    <a:pt x="117" y="320"/>
                    <a:pt x="117" y="320"/>
                  </a:cubicBezTo>
                  <a:cubicBezTo>
                    <a:pt x="123" y="333"/>
                    <a:pt x="123" y="333"/>
                    <a:pt x="123" y="333"/>
                  </a:cubicBezTo>
                  <a:cubicBezTo>
                    <a:pt x="117" y="350"/>
                    <a:pt x="116" y="366"/>
                    <a:pt x="118" y="380"/>
                  </a:cubicBezTo>
                  <a:cubicBezTo>
                    <a:pt x="115" y="380"/>
                    <a:pt x="115" y="380"/>
                    <a:pt x="115" y="380"/>
                  </a:cubicBezTo>
                  <a:cubicBezTo>
                    <a:pt x="109" y="360"/>
                    <a:pt x="109" y="360"/>
                    <a:pt x="109" y="360"/>
                  </a:cubicBezTo>
                  <a:cubicBezTo>
                    <a:pt x="119" y="336"/>
                    <a:pt x="119" y="336"/>
                    <a:pt x="119" y="336"/>
                  </a:cubicBezTo>
                  <a:cubicBezTo>
                    <a:pt x="111" y="323"/>
                    <a:pt x="111" y="323"/>
                    <a:pt x="111" y="323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91" y="101"/>
                    <a:pt x="91" y="101"/>
                    <a:pt x="91" y="101"/>
                  </a:cubicBezTo>
                  <a:close/>
                  <a:moveTo>
                    <a:pt x="8" y="65"/>
                  </a:moveTo>
                  <a:cubicBezTo>
                    <a:pt x="13" y="99"/>
                    <a:pt x="13" y="99"/>
                    <a:pt x="13" y="99"/>
                  </a:cubicBezTo>
                  <a:cubicBezTo>
                    <a:pt x="24" y="214"/>
                    <a:pt x="24" y="214"/>
                    <a:pt x="24" y="214"/>
                  </a:cubicBezTo>
                  <a:cubicBezTo>
                    <a:pt x="19" y="346"/>
                    <a:pt x="19" y="346"/>
                    <a:pt x="19" y="346"/>
                  </a:cubicBezTo>
                  <a:cubicBezTo>
                    <a:pt x="9" y="368"/>
                    <a:pt x="9" y="368"/>
                    <a:pt x="9" y="368"/>
                  </a:cubicBezTo>
                  <a:cubicBezTo>
                    <a:pt x="9" y="358"/>
                    <a:pt x="9" y="358"/>
                    <a:pt x="9" y="358"/>
                  </a:cubicBezTo>
                  <a:cubicBezTo>
                    <a:pt x="13" y="346"/>
                    <a:pt x="13" y="346"/>
                    <a:pt x="13" y="346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8" y="65"/>
                    <a:pt x="8" y="65"/>
                    <a:pt x="8" y="6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69"/>
            <p:cNvSpPr/>
            <p:nvPr/>
          </p:nvSpPr>
          <p:spPr bwMode="auto">
            <a:xfrm>
              <a:off x="2118265" y="3790178"/>
              <a:ext cx="60735" cy="426290"/>
            </a:xfrm>
            <a:custGeom>
              <a:avLst/>
              <a:gdLst>
                <a:gd name="T0" fmla="*/ 12 w 44"/>
                <a:gd name="T1" fmla="*/ 69 h 328"/>
                <a:gd name="T2" fmla="*/ 12 w 44"/>
                <a:gd name="T3" fmla="*/ 49 h 328"/>
                <a:gd name="T4" fmla="*/ 5 w 44"/>
                <a:gd name="T5" fmla="*/ 28 h 328"/>
                <a:gd name="T6" fmla="*/ 0 w 44"/>
                <a:gd name="T7" fmla="*/ 0 h 328"/>
                <a:gd name="T8" fmla="*/ 0 w 44"/>
                <a:gd name="T9" fmla="*/ 25 h 328"/>
                <a:gd name="T10" fmla="*/ 7 w 44"/>
                <a:gd name="T11" fmla="*/ 53 h 328"/>
                <a:gd name="T12" fmla="*/ 7 w 44"/>
                <a:gd name="T13" fmla="*/ 70 h 328"/>
                <a:gd name="T14" fmla="*/ 19 w 44"/>
                <a:gd name="T15" fmla="*/ 176 h 328"/>
                <a:gd name="T16" fmla="*/ 32 w 44"/>
                <a:gd name="T17" fmla="*/ 271 h 328"/>
                <a:gd name="T18" fmla="*/ 40 w 44"/>
                <a:gd name="T19" fmla="*/ 284 h 328"/>
                <a:gd name="T20" fmla="*/ 30 w 44"/>
                <a:gd name="T21" fmla="*/ 308 h 328"/>
                <a:gd name="T22" fmla="*/ 36 w 44"/>
                <a:gd name="T23" fmla="*/ 328 h 328"/>
                <a:gd name="T24" fmla="*/ 39 w 44"/>
                <a:gd name="T25" fmla="*/ 328 h 328"/>
                <a:gd name="T26" fmla="*/ 44 w 44"/>
                <a:gd name="T27" fmla="*/ 281 h 328"/>
                <a:gd name="T28" fmla="*/ 38 w 44"/>
                <a:gd name="T29" fmla="*/ 268 h 328"/>
                <a:gd name="T30" fmla="*/ 23 w 44"/>
                <a:gd name="T31" fmla="*/ 174 h 328"/>
                <a:gd name="T32" fmla="*/ 12 w 44"/>
                <a:gd name="T33" fmla="*/ 69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328">
                  <a:moveTo>
                    <a:pt x="12" y="6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0" y="308"/>
                    <a:pt x="30" y="308"/>
                    <a:pt x="30" y="308"/>
                  </a:cubicBezTo>
                  <a:cubicBezTo>
                    <a:pt x="36" y="328"/>
                    <a:pt x="36" y="328"/>
                    <a:pt x="36" y="328"/>
                  </a:cubicBezTo>
                  <a:cubicBezTo>
                    <a:pt x="39" y="328"/>
                    <a:pt x="39" y="328"/>
                    <a:pt x="39" y="328"/>
                  </a:cubicBezTo>
                  <a:cubicBezTo>
                    <a:pt x="37" y="314"/>
                    <a:pt x="38" y="298"/>
                    <a:pt x="44" y="281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12" y="69"/>
                    <a:pt x="12" y="69"/>
                    <a:pt x="12" y="6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70"/>
            <p:cNvSpPr/>
            <p:nvPr/>
          </p:nvSpPr>
          <p:spPr bwMode="auto">
            <a:xfrm>
              <a:off x="2015130" y="3807366"/>
              <a:ext cx="27503" cy="393058"/>
            </a:xfrm>
            <a:custGeom>
              <a:avLst/>
              <a:gdLst>
                <a:gd name="T0" fmla="*/ 11 w 24"/>
                <a:gd name="T1" fmla="*/ 39 h 343"/>
                <a:gd name="T2" fmla="*/ 5 w 24"/>
                <a:gd name="T3" fmla="*/ 0 h 343"/>
                <a:gd name="T4" fmla="*/ 0 w 24"/>
                <a:gd name="T5" fmla="*/ 0 h 343"/>
                <a:gd name="T6" fmla="*/ 5 w 24"/>
                <a:gd name="T7" fmla="*/ 40 h 343"/>
                <a:gd name="T8" fmla="*/ 18 w 24"/>
                <a:gd name="T9" fmla="*/ 170 h 343"/>
                <a:gd name="T10" fmla="*/ 11 w 24"/>
                <a:gd name="T11" fmla="*/ 318 h 343"/>
                <a:gd name="T12" fmla="*/ 6 w 24"/>
                <a:gd name="T13" fmla="*/ 332 h 343"/>
                <a:gd name="T14" fmla="*/ 6 w 24"/>
                <a:gd name="T15" fmla="*/ 343 h 343"/>
                <a:gd name="T16" fmla="*/ 18 w 24"/>
                <a:gd name="T17" fmla="*/ 318 h 343"/>
                <a:gd name="T18" fmla="*/ 24 w 24"/>
                <a:gd name="T19" fmla="*/ 169 h 343"/>
                <a:gd name="T20" fmla="*/ 11 w 24"/>
                <a:gd name="T21" fmla="*/ 39 h 343"/>
                <a:gd name="T22" fmla="*/ 11 w 24"/>
                <a:gd name="T23" fmla="*/ 3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343">
                  <a:moveTo>
                    <a:pt x="11" y="39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40"/>
                  </a:lnTo>
                  <a:lnTo>
                    <a:pt x="18" y="170"/>
                  </a:lnTo>
                  <a:lnTo>
                    <a:pt x="11" y="318"/>
                  </a:lnTo>
                  <a:lnTo>
                    <a:pt x="6" y="332"/>
                  </a:lnTo>
                  <a:lnTo>
                    <a:pt x="6" y="343"/>
                  </a:lnTo>
                  <a:lnTo>
                    <a:pt x="18" y="318"/>
                  </a:lnTo>
                  <a:lnTo>
                    <a:pt x="24" y="169"/>
                  </a:lnTo>
                  <a:lnTo>
                    <a:pt x="11" y="39"/>
                  </a:lnTo>
                  <a:lnTo>
                    <a:pt x="11" y="3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71"/>
            <p:cNvSpPr/>
            <p:nvPr/>
          </p:nvSpPr>
          <p:spPr bwMode="auto">
            <a:xfrm>
              <a:off x="2179000" y="3504837"/>
              <a:ext cx="44692" cy="18335"/>
            </a:xfrm>
            <a:custGeom>
              <a:avLst/>
              <a:gdLst>
                <a:gd name="T0" fmla="*/ 31 w 33"/>
                <a:gd name="T1" fmla="*/ 3 h 14"/>
                <a:gd name="T2" fmla="*/ 33 w 33"/>
                <a:gd name="T3" fmla="*/ 0 h 14"/>
                <a:gd name="T4" fmla="*/ 12 w 33"/>
                <a:gd name="T5" fmla="*/ 0 h 14"/>
                <a:gd name="T6" fmla="*/ 0 w 33"/>
                <a:gd name="T7" fmla="*/ 14 h 14"/>
                <a:gd name="T8" fmla="*/ 12 w 33"/>
                <a:gd name="T9" fmla="*/ 4 h 14"/>
                <a:gd name="T10" fmla="*/ 31 w 33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4">
                  <a:moveTo>
                    <a:pt x="31" y="3"/>
                  </a:moveTo>
                  <a:cubicBezTo>
                    <a:pt x="32" y="2"/>
                    <a:pt x="32" y="1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31" y="3"/>
                    <a:pt x="31" y="3"/>
                    <a:pt x="31" y="3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72"/>
            <p:cNvSpPr/>
            <p:nvPr/>
          </p:nvSpPr>
          <p:spPr bwMode="auto">
            <a:xfrm>
              <a:off x="2179000" y="3508275"/>
              <a:ext cx="46984" cy="14898"/>
            </a:xfrm>
            <a:custGeom>
              <a:avLst/>
              <a:gdLst>
                <a:gd name="T0" fmla="*/ 35 w 35"/>
                <a:gd name="T1" fmla="*/ 0 h 12"/>
                <a:gd name="T2" fmla="*/ 31 w 35"/>
                <a:gd name="T3" fmla="*/ 1 h 12"/>
                <a:gd name="T4" fmla="*/ 12 w 35"/>
                <a:gd name="T5" fmla="*/ 2 h 12"/>
                <a:gd name="T6" fmla="*/ 0 w 35"/>
                <a:gd name="T7" fmla="*/ 12 h 12"/>
                <a:gd name="T8" fmla="*/ 5 w 35"/>
                <a:gd name="T9" fmla="*/ 11 h 12"/>
                <a:gd name="T10" fmla="*/ 9 w 35"/>
                <a:gd name="T11" fmla="*/ 6 h 12"/>
                <a:gd name="T12" fmla="*/ 12 w 35"/>
                <a:gd name="T13" fmla="*/ 4 h 12"/>
                <a:gd name="T14" fmla="*/ 34 w 35"/>
                <a:gd name="T15" fmla="*/ 3 h 12"/>
                <a:gd name="T16" fmla="*/ 35 w 3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2">
                  <a:moveTo>
                    <a:pt x="35" y="0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5" y="1"/>
                    <a:pt x="35" y="0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73"/>
            <p:cNvSpPr/>
            <p:nvPr/>
          </p:nvSpPr>
          <p:spPr bwMode="auto">
            <a:xfrm>
              <a:off x="2185875" y="3511711"/>
              <a:ext cx="38962" cy="10314"/>
            </a:xfrm>
            <a:custGeom>
              <a:avLst/>
              <a:gdLst>
                <a:gd name="T0" fmla="*/ 23 w 29"/>
                <a:gd name="T1" fmla="*/ 3 h 8"/>
                <a:gd name="T2" fmla="*/ 29 w 29"/>
                <a:gd name="T3" fmla="*/ 0 h 8"/>
                <a:gd name="T4" fmla="*/ 7 w 29"/>
                <a:gd name="T5" fmla="*/ 1 h 8"/>
                <a:gd name="T6" fmla="*/ 4 w 29"/>
                <a:gd name="T7" fmla="*/ 3 h 8"/>
                <a:gd name="T8" fmla="*/ 0 w 29"/>
                <a:gd name="T9" fmla="*/ 8 h 8"/>
                <a:gd name="T10" fmla="*/ 4 w 29"/>
                <a:gd name="T11" fmla="*/ 4 h 8"/>
                <a:gd name="T12" fmla="*/ 23 w 29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">
                  <a:moveTo>
                    <a:pt x="23" y="3"/>
                  </a:moveTo>
                  <a:cubicBezTo>
                    <a:pt x="26" y="3"/>
                    <a:pt x="28" y="2"/>
                    <a:pt x="29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1" y="2"/>
                    <a:pt x="17" y="1"/>
                    <a:pt x="23" y="3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74"/>
            <p:cNvSpPr/>
            <p:nvPr/>
          </p:nvSpPr>
          <p:spPr bwMode="auto">
            <a:xfrm>
              <a:off x="2185875" y="3512858"/>
              <a:ext cx="30941" cy="9168"/>
            </a:xfrm>
            <a:custGeom>
              <a:avLst/>
              <a:gdLst>
                <a:gd name="T0" fmla="*/ 22 w 23"/>
                <a:gd name="T1" fmla="*/ 3 h 7"/>
                <a:gd name="T2" fmla="*/ 23 w 23"/>
                <a:gd name="T3" fmla="*/ 2 h 7"/>
                <a:gd name="T4" fmla="*/ 4 w 23"/>
                <a:gd name="T5" fmla="*/ 3 h 7"/>
                <a:gd name="T6" fmla="*/ 0 w 23"/>
                <a:gd name="T7" fmla="*/ 7 h 7"/>
                <a:gd name="T8" fmla="*/ 1 w 23"/>
                <a:gd name="T9" fmla="*/ 7 h 7"/>
                <a:gd name="T10" fmla="*/ 22 w 23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2" y="3"/>
                    <a:pt x="23" y="3"/>
                    <a:pt x="23" y="2"/>
                  </a:cubicBezTo>
                  <a:cubicBezTo>
                    <a:pt x="17" y="0"/>
                    <a:pt x="11" y="1"/>
                    <a:pt x="4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2" y="3"/>
                    <a:pt x="22" y="3"/>
                    <a:pt x="22" y="3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75"/>
            <p:cNvSpPr/>
            <p:nvPr/>
          </p:nvSpPr>
          <p:spPr bwMode="auto">
            <a:xfrm>
              <a:off x="2187020" y="3517441"/>
              <a:ext cx="28649" cy="6876"/>
            </a:xfrm>
            <a:custGeom>
              <a:avLst/>
              <a:gdLst>
                <a:gd name="T0" fmla="*/ 20 w 21"/>
                <a:gd name="T1" fmla="*/ 1 h 6"/>
                <a:gd name="T2" fmla="*/ 21 w 21"/>
                <a:gd name="T3" fmla="*/ 0 h 6"/>
                <a:gd name="T4" fmla="*/ 0 w 21"/>
                <a:gd name="T5" fmla="*/ 4 h 6"/>
                <a:gd name="T6" fmla="*/ 20 w 21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6">
                  <a:moveTo>
                    <a:pt x="20" y="1"/>
                  </a:moveTo>
                  <a:cubicBezTo>
                    <a:pt x="20" y="1"/>
                    <a:pt x="20" y="1"/>
                    <a:pt x="2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6"/>
                    <a:pt x="15" y="4"/>
                    <a:pt x="20" y="1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76"/>
            <p:cNvSpPr/>
            <p:nvPr/>
          </p:nvSpPr>
          <p:spPr bwMode="auto">
            <a:xfrm>
              <a:off x="2145766" y="3589634"/>
              <a:ext cx="6876" cy="11459"/>
            </a:xfrm>
            <a:custGeom>
              <a:avLst/>
              <a:gdLst>
                <a:gd name="T0" fmla="*/ 0 w 5"/>
                <a:gd name="T1" fmla="*/ 9 h 9"/>
                <a:gd name="T2" fmla="*/ 5 w 5"/>
                <a:gd name="T3" fmla="*/ 9 h 9"/>
                <a:gd name="T4" fmla="*/ 5 w 5"/>
                <a:gd name="T5" fmla="*/ 0 h 9"/>
                <a:gd name="T6" fmla="*/ 0 w 5"/>
                <a:gd name="T7" fmla="*/ 0 h 9"/>
                <a:gd name="T8" fmla="*/ 0 w 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77"/>
            <p:cNvSpPr/>
            <p:nvPr/>
          </p:nvSpPr>
          <p:spPr bwMode="auto">
            <a:xfrm>
              <a:off x="1999086" y="3734023"/>
              <a:ext cx="115740" cy="537446"/>
            </a:xfrm>
            <a:custGeom>
              <a:avLst/>
              <a:gdLst>
                <a:gd name="T0" fmla="*/ 77 w 85"/>
                <a:gd name="T1" fmla="*/ 104 h 415"/>
                <a:gd name="T2" fmla="*/ 85 w 85"/>
                <a:gd name="T3" fmla="*/ 72 h 415"/>
                <a:gd name="T4" fmla="*/ 85 w 85"/>
                <a:gd name="T5" fmla="*/ 0 h 415"/>
                <a:gd name="T6" fmla="*/ 63 w 85"/>
                <a:gd name="T7" fmla="*/ 87 h 415"/>
                <a:gd name="T8" fmla="*/ 54 w 85"/>
                <a:gd name="T9" fmla="*/ 162 h 415"/>
                <a:gd name="T10" fmla="*/ 36 w 85"/>
                <a:gd name="T11" fmla="*/ 347 h 415"/>
                <a:gd name="T12" fmla="*/ 15 w 85"/>
                <a:gd name="T13" fmla="*/ 372 h 415"/>
                <a:gd name="T14" fmla="*/ 8 w 85"/>
                <a:gd name="T15" fmla="*/ 388 h 415"/>
                <a:gd name="T16" fmla="*/ 3 w 85"/>
                <a:gd name="T17" fmla="*/ 413 h 415"/>
                <a:gd name="T18" fmla="*/ 16 w 85"/>
                <a:gd name="T19" fmla="*/ 415 h 415"/>
                <a:gd name="T20" fmla="*/ 43 w 85"/>
                <a:gd name="T21" fmla="*/ 405 h 415"/>
                <a:gd name="T22" fmla="*/ 43 w 85"/>
                <a:gd name="T23" fmla="*/ 395 h 415"/>
                <a:gd name="T24" fmla="*/ 53 w 85"/>
                <a:gd name="T25" fmla="*/ 395 h 415"/>
                <a:gd name="T26" fmla="*/ 52 w 85"/>
                <a:gd name="T27" fmla="*/ 355 h 415"/>
                <a:gd name="T28" fmla="*/ 67 w 85"/>
                <a:gd name="T29" fmla="*/ 310 h 415"/>
                <a:gd name="T30" fmla="*/ 66 w 85"/>
                <a:gd name="T31" fmla="*/ 306 h 415"/>
                <a:gd name="T32" fmla="*/ 67 w 85"/>
                <a:gd name="T33" fmla="*/ 203 h 415"/>
                <a:gd name="T34" fmla="*/ 77 w 85"/>
                <a:gd name="T35" fmla="*/ 10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415">
                  <a:moveTo>
                    <a:pt x="77" y="104"/>
                  </a:moveTo>
                  <a:cubicBezTo>
                    <a:pt x="85" y="72"/>
                    <a:pt x="85" y="72"/>
                    <a:pt x="85" y="7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54" y="233"/>
                    <a:pt x="48" y="295"/>
                    <a:pt x="36" y="347"/>
                  </a:cubicBezTo>
                  <a:cubicBezTo>
                    <a:pt x="15" y="372"/>
                    <a:pt x="15" y="372"/>
                    <a:pt x="15" y="372"/>
                  </a:cubicBezTo>
                  <a:cubicBezTo>
                    <a:pt x="8" y="388"/>
                    <a:pt x="8" y="388"/>
                    <a:pt x="8" y="388"/>
                  </a:cubicBezTo>
                  <a:cubicBezTo>
                    <a:pt x="2" y="397"/>
                    <a:pt x="0" y="405"/>
                    <a:pt x="3" y="413"/>
                  </a:cubicBezTo>
                  <a:cubicBezTo>
                    <a:pt x="7" y="414"/>
                    <a:pt x="12" y="415"/>
                    <a:pt x="16" y="415"/>
                  </a:cubicBezTo>
                  <a:cubicBezTo>
                    <a:pt x="25" y="415"/>
                    <a:pt x="34" y="411"/>
                    <a:pt x="43" y="405"/>
                  </a:cubicBezTo>
                  <a:cubicBezTo>
                    <a:pt x="43" y="395"/>
                    <a:pt x="43" y="395"/>
                    <a:pt x="43" y="395"/>
                  </a:cubicBezTo>
                  <a:cubicBezTo>
                    <a:pt x="53" y="395"/>
                    <a:pt x="53" y="395"/>
                    <a:pt x="53" y="395"/>
                  </a:cubicBezTo>
                  <a:cubicBezTo>
                    <a:pt x="52" y="355"/>
                    <a:pt x="52" y="355"/>
                    <a:pt x="52" y="355"/>
                  </a:cubicBezTo>
                  <a:cubicBezTo>
                    <a:pt x="61" y="346"/>
                    <a:pt x="66" y="331"/>
                    <a:pt x="67" y="310"/>
                  </a:cubicBezTo>
                  <a:cubicBezTo>
                    <a:pt x="66" y="308"/>
                    <a:pt x="66" y="307"/>
                    <a:pt x="66" y="306"/>
                  </a:cubicBezTo>
                  <a:cubicBezTo>
                    <a:pt x="64" y="272"/>
                    <a:pt x="64" y="238"/>
                    <a:pt x="67" y="203"/>
                  </a:cubicBezTo>
                  <a:cubicBezTo>
                    <a:pt x="77" y="104"/>
                    <a:pt x="77" y="104"/>
                    <a:pt x="77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3190615" y="2463514"/>
            <a:ext cx="179388" cy="714376"/>
            <a:chOff x="4687888" y="3000375"/>
            <a:chExt cx="179388" cy="714376"/>
          </a:xfrm>
        </p:grpSpPr>
        <p:sp>
          <p:nvSpPr>
            <p:cNvPr id="142" name="Freeform 7"/>
            <p:cNvSpPr>
              <a:spLocks noEditPoints="1"/>
            </p:cNvSpPr>
            <p:nvPr/>
          </p:nvSpPr>
          <p:spPr bwMode="auto">
            <a:xfrm>
              <a:off x="4741863" y="3000375"/>
              <a:ext cx="77788" cy="112713"/>
            </a:xfrm>
            <a:custGeom>
              <a:avLst/>
              <a:gdLst>
                <a:gd name="T0" fmla="*/ 57 w 68"/>
                <a:gd name="T1" fmla="*/ 7 h 111"/>
                <a:gd name="T2" fmla="*/ 50 w 68"/>
                <a:gd name="T3" fmla="*/ 4 h 111"/>
                <a:gd name="T4" fmla="*/ 10 w 68"/>
                <a:gd name="T5" fmla="*/ 39 h 111"/>
                <a:gd name="T6" fmla="*/ 4 w 68"/>
                <a:gd name="T7" fmla="*/ 71 h 111"/>
                <a:gd name="T8" fmla="*/ 8 w 68"/>
                <a:gd name="T9" fmla="*/ 107 h 111"/>
                <a:gd name="T10" fmla="*/ 14 w 68"/>
                <a:gd name="T11" fmla="*/ 111 h 111"/>
                <a:gd name="T12" fmla="*/ 19 w 68"/>
                <a:gd name="T13" fmla="*/ 69 h 111"/>
                <a:gd name="T14" fmla="*/ 18 w 68"/>
                <a:gd name="T15" fmla="*/ 57 h 111"/>
                <a:gd name="T16" fmla="*/ 18 w 68"/>
                <a:gd name="T17" fmla="*/ 55 h 111"/>
                <a:gd name="T18" fmla="*/ 19 w 68"/>
                <a:gd name="T19" fmla="*/ 55 h 111"/>
                <a:gd name="T20" fmla="*/ 59 w 68"/>
                <a:gd name="T21" fmla="*/ 20 h 111"/>
                <a:gd name="T22" fmla="*/ 61 w 68"/>
                <a:gd name="T23" fmla="*/ 20 h 111"/>
                <a:gd name="T24" fmla="*/ 66 w 68"/>
                <a:gd name="T25" fmla="*/ 13 h 111"/>
                <a:gd name="T26" fmla="*/ 57 w 68"/>
                <a:gd name="T27" fmla="*/ 7 h 111"/>
                <a:gd name="T28" fmla="*/ 50 w 68"/>
                <a:gd name="T29" fmla="*/ 6 h 111"/>
                <a:gd name="T30" fmla="*/ 55 w 68"/>
                <a:gd name="T31" fmla="*/ 8 h 111"/>
                <a:gd name="T32" fmla="*/ 21 w 68"/>
                <a:gd name="T33" fmla="*/ 24 h 111"/>
                <a:gd name="T34" fmla="*/ 9 w 68"/>
                <a:gd name="T35" fmla="*/ 66 h 111"/>
                <a:gd name="T36" fmla="*/ 13 w 68"/>
                <a:gd name="T37" fmla="*/ 109 h 111"/>
                <a:gd name="T38" fmla="*/ 9 w 68"/>
                <a:gd name="T39" fmla="*/ 106 h 111"/>
                <a:gd name="T40" fmla="*/ 5 w 68"/>
                <a:gd name="T41" fmla="*/ 71 h 111"/>
                <a:gd name="T42" fmla="*/ 6 w 68"/>
                <a:gd name="T43" fmla="*/ 71 h 111"/>
                <a:gd name="T44" fmla="*/ 11 w 68"/>
                <a:gd name="T45" fmla="*/ 40 h 111"/>
                <a:gd name="T46" fmla="*/ 25 w 68"/>
                <a:gd name="T47" fmla="*/ 11 h 111"/>
                <a:gd name="T48" fmla="*/ 50 w 68"/>
                <a:gd name="T49" fmla="*/ 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111">
                  <a:moveTo>
                    <a:pt x="57" y="7"/>
                  </a:moveTo>
                  <a:cubicBezTo>
                    <a:pt x="55" y="6"/>
                    <a:pt x="52" y="5"/>
                    <a:pt x="50" y="4"/>
                  </a:cubicBezTo>
                  <a:cubicBezTo>
                    <a:pt x="28" y="0"/>
                    <a:pt x="15" y="12"/>
                    <a:pt x="10" y="3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0" y="86"/>
                    <a:pt x="1" y="98"/>
                    <a:pt x="8" y="107"/>
                  </a:cubicBezTo>
                  <a:cubicBezTo>
                    <a:pt x="10" y="108"/>
                    <a:pt x="12" y="110"/>
                    <a:pt x="14" y="111"/>
                  </a:cubicBezTo>
                  <a:cubicBezTo>
                    <a:pt x="24" y="106"/>
                    <a:pt x="26" y="92"/>
                    <a:pt x="19" y="69"/>
                  </a:cubicBezTo>
                  <a:cubicBezTo>
                    <a:pt x="18" y="68"/>
                    <a:pt x="17" y="64"/>
                    <a:pt x="18" y="57"/>
                  </a:cubicBezTo>
                  <a:cubicBezTo>
                    <a:pt x="18" y="56"/>
                    <a:pt x="18" y="56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3" y="34"/>
                    <a:pt x="37" y="23"/>
                    <a:pt x="59" y="20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6" y="20"/>
                    <a:pt x="68" y="17"/>
                    <a:pt x="66" y="13"/>
                  </a:cubicBezTo>
                  <a:cubicBezTo>
                    <a:pt x="63" y="10"/>
                    <a:pt x="60" y="8"/>
                    <a:pt x="57" y="7"/>
                  </a:cubicBezTo>
                  <a:close/>
                  <a:moveTo>
                    <a:pt x="50" y="6"/>
                  </a:moveTo>
                  <a:cubicBezTo>
                    <a:pt x="52" y="6"/>
                    <a:pt x="53" y="7"/>
                    <a:pt x="55" y="8"/>
                  </a:cubicBezTo>
                  <a:cubicBezTo>
                    <a:pt x="39" y="8"/>
                    <a:pt x="28" y="13"/>
                    <a:pt x="21" y="24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83"/>
                    <a:pt x="7" y="97"/>
                    <a:pt x="13" y="109"/>
                  </a:cubicBezTo>
                  <a:cubicBezTo>
                    <a:pt x="12" y="108"/>
                    <a:pt x="11" y="107"/>
                    <a:pt x="9" y="106"/>
                  </a:cubicBezTo>
                  <a:cubicBezTo>
                    <a:pt x="2" y="97"/>
                    <a:pt x="1" y="86"/>
                    <a:pt x="5" y="71"/>
                  </a:cubicBezTo>
                  <a:cubicBezTo>
                    <a:pt x="5" y="71"/>
                    <a:pt x="5" y="71"/>
                    <a:pt x="6" y="7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4" y="26"/>
                    <a:pt x="18" y="17"/>
                    <a:pt x="25" y="11"/>
                  </a:cubicBezTo>
                  <a:cubicBezTo>
                    <a:pt x="31" y="6"/>
                    <a:pt x="39" y="4"/>
                    <a:pt x="50" y="6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8"/>
            <p:cNvSpPr/>
            <p:nvPr/>
          </p:nvSpPr>
          <p:spPr bwMode="auto">
            <a:xfrm>
              <a:off x="4743450" y="3005138"/>
              <a:ext cx="60325" cy="106363"/>
            </a:xfrm>
            <a:custGeom>
              <a:avLst/>
              <a:gdLst>
                <a:gd name="T0" fmla="*/ 54 w 54"/>
                <a:gd name="T1" fmla="*/ 4 h 105"/>
                <a:gd name="T2" fmla="*/ 49 w 54"/>
                <a:gd name="T3" fmla="*/ 2 h 105"/>
                <a:gd name="T4" fmla="*/ 24 w 54"/>
                <a:gd name="T5" fmla="*/ 7 h 105"/>
                <a:gd name="T6" fmla="*/ 10 w 54"/>
                <a:gd name="T7" fmla="*/ 36 h 105"/>
                <a:gd name="T8" fmla="*/ 5 w 54"/>
                <a:gd name="T9" fmla="*/ 67 h 105"/>
                <a:gd name="T10" fmla="*/ 4 w 54"/>
                <a:gd name="T11" fmla="*/ 67 h 105"/>
                <a:gd name="T12" fmla="*/ 8 w 54"/>
                <a:gd name="T13" fmla="*/ 102 h 105"/>
                <a:gd name="T14" fmla="*/ 12 w 54"/>
                <a:gd name="T15" fmla="*/ 105 h 105"/>
                <a:gd name="T16" fmla="*/ 8 w 54"/>
                <a:gd name="T17" fmla="*/ 62 h 105"/>
                <a:gd name="T18" fmla="*/ 20 w 54"/>
                <a:gd name="T19" fmla="*/ 20 h 105"/>
                <a:gd name="T20" fmla="*/ 54 w 54"/>
                <a:gd name="T21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05">
                  <a:moveTo>
                    <a:pt x="54" y="4"/>
                  </a:moveTo>
                  <a:cubicBezTo>
                    <a:pt x="52" y="3"/>
                    <a:pt x="51" y="2"/>
                    <a:pt x="49" y="2"/>
                  </a:cubicBezTo>
                  <a:cubicBezTo>
                    <a:pt x="38" y="0"/>
                    <a:pt x="30" y="2"/>
                    <a:pt x="24" y="7"/>
                  </a:cubicBezTo>
                  <a:cubicBezTo>
                    <a:pt x="17" y="13"/>
                    <a:pt x="13" y="22"/>
                    <a:pt x="10" y="3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82"/>
                    <a:pt x="1" y="93"/>
                    <a:pt x="8" y="102"/>
                  </a:cubicBezTo>
                  <a:cubicBezTo>
                    <a:pt x="10" y="103"/>
                    <a:pt x="11" y="104"/>
                    <a:pt x="12" y="105"/>
                  </a:cubicBezTo>
                  <a:cubicBezTo>
                    <a:pt x="6" y="93"/>
                    <a:pt x="5" y="79"/>
                    <a:pt x="8" y="6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7" y="9"/>
                    <a:pt x="38" y="4"/>
                    <a:pt x="54" y="4"/>
                  </a:cubicBezTo>
                  <a:close/>
                </a:path>
              </a:pathLst>
            </a:custGeom>
            <a:solidFill>
              <a:srgbClr val="B159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9"/>
            <p:cNvSpPr/>
            <p:nvPr/>
          </p:nvSpPr>
          <p:spPr bwMode="auto">
            <a:xfrm>
              <a:off x="4762500" y="3021013"/>
              <a:ext cx="69850" cy="139700"/>
            </a:xfrm>
            <a:custGeom>
              <a:avLst/>
              <a:gdLst>
                <a:gd name="T0" fmla="*/ 42 w 61"/>
                <a:gd name="T1" fmla="*/ 5 h 138"/>
                <a:gd name="T2" fmla="*/ 53 w 61"/>
                <a:gd name="T3" fmla="*/ 24 h 138"/>
                <a:gd name="T4" fmla="*/ 47 w 61"/>
                <a:gd name="T5" fmla="*/ 64 h 138"/>
                <a:gd name="T6" fmla="*/ 8 w 61"/>
                <a:gd name="T7" fmla="*/ 54 h 138"/>
                <a:gd name="T8" fmla="*/ 36 w 61"/>
                <a:gd name="T9" fmla="*/ 74 h 138"/>
                <a:gd name="T10" fmla="*/ 35 w 61"/>
                <a:gd name="T11" fmla="*/ 107 h 138"/>
                <a:gd name="T12" fmla="*/ 43 w 61"/>
                <a:gd name="T13" fmla="*/ 132 h 138"/>
                <a:gd name="T14" fmla="*/ 61 w 61"/>
                <a:gd name="T15" fmla="*/ 134 h 138"/>
                <a:gd name="T16" fmla="*/ 43 w 61"/>
                <a:gd name="T17" fmla="*/ 106 h 138"/>
                <a:gd name="T18" fmla="*/ 48 w 61"/>
                <a:gd name="T19" fmla="*/ 70 h 138"/>
                <a:gd name="T20" fmla="*/ 59 w 61"/>
                <a:gd name="T21" fmla="*/ 47 h 138"/>
                <a:gd name="T22" fmla="*/ 59 w 61"/>
                <a:gd name="T23" fmla="*/ 28 h 138"/>
                <a:gd name="T24" fmla="*/ 57 w 61"/>
                <a:gd name="T25" fmla="*/ 24 h 138"/>
                <a:gd name="T26" fmla="*/ 43 w 61"/>
                <a:gd name="T27" fmla="*/ 0 h 138"/>
                <a:gd name="T28" fmla="*/ 41 w 61"/>
                <a:gd name="T29" fmla="*/ 0 h 138"/>
                <a:gd name="T30" fmla="*/ 1 w 61"/>
                <a:gd name="T31" fmla="*/ 35 h 138"/>
                <a:gd name="T32" fmla="*/ 0 w 61"/>
                <a:gd name="T33" fmla="*/ 35 h 138"/>
                <a:gd name="T34" fmla="*/ 0 w 61"/>
                <a:gd name="T35" fmla="*/ 37 h 138"/>
                <a:gd name="T36" fmla="*/ 42 w 61"/>
                <a:gd name="T37" fmla="*/ 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138">
                  <a:moveTo>
                    <a:pt x="42" y="5"/>
                  </a:moveTo>
                  <a:cubicBezTo>
                    <a:pt x="50" y="10"/>
                    <a:pt x="53" y="16"/>
                    <a:pt x="53" y="24"/>
                  </a:cubicBezTo>
                  <a:cubicBezTo>
                    <a:pt x="56" y="40"/>
                    <a:pt x="54" y="53"/>
                    <a:pt x="47" y="64"/>
                  </a:cubicBezTo>
                  <a:cubicBezTo>
                    <a:pt x="38" y="73"/>
                    <a:pt x="25" y="70"/>
                    <a:pt x="8" y="54"/>
                  </a:cubicBezTo>
                  <a:cubicBezTo>
                    <a:pt x="15" y="67"/>
                    <a:pt x="25" y="74"/>
                    <a:pt x="36" y="74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47" y="125"/>
                    <a:pt x="50" y="133"/>
                    <a:pt x="43" y="132"/>
                  </a:cubicBezTo>
                  <a:cubicBezTo>
                    <a:pt x="52" y="138"/>
                    <a:pt x="58" y="138"/>
                    <a:pt x="61" y="134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53" y="66"/>
                    <a:pt x="57" y="58"/>
                    <a:pt x="59" y="47"/>
                  </a:cubicBezTo>
                  <a:cubicBezTo>
                    <a:pt x="60" y="42"/>
                    <a:pt x="60" y="35"/>
                    <a:pt x="59" y="28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12"/>
                    <a:pt x="53" y="4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19" y="3"/>
                    <a:pt x="5" y="14"/>
                    <a:pt x="1" y="35"/>
                  </a:cubicBezTo>
                  <a:cubicBezTo>
                    <a:pt x="1" y="35"/>
                    <a:pt x="1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11" y="14"/>
                    <a:pt x="25" y="3"/>
                    <a:pt x="42" y="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0"/>
            <p:cNvSpPr>
              <a:spLocks noEditPoints="1"/>
            </p:cNvSpPr>
            <p:nvPr/>
          </p:nvSpPr>
          <p:spPr bwMode="auto">
            <a:xfrm>
              <a:off x="4760913" y="3024188"/>
              <a:ext cx="65088" cy="71438"/>
            </a:xfrm>
            <a:custGeom>
              <a:avLst/>
              <a:gdLst>
                <a:gd name="T0" fmla="*/ 54 w 57"/>
                <a:gd name="T1" fmla="*/ 21 h 70"/>
                <a:gd name="T2" fmla="*/ 43 w 57"/>
                <a:gd name="T3" fmla="*/ 2 h 70"/>
                <a:gd name="T4" fmla="*/ 1 w 57"/>
                <a:gd name="T5" fmla="*/ 34 h 70"/>
                <a:gd name="T6" fmla="*/ 2 w 57"/>
                <a:gd name="T7" fmla="*/ 46 h 70"/>
                <a:gd name="T8" fmla="*/ 7 w 57"/>
                <a:gd name="T9" fmla="*/ 46 h 70"/>
                <a:gd name="T10" fmla="*/ 9 w 57"/>
                <a:gd name="T11" fmla="*/ 51 h 70"/>
                <a:gd name="T12" fmla="*/ 48 w 57"/>
                <a:gd name="T13" fmla="*/ 61 h 70"/>
                <a:gd name="T14" fmla="*/ 54 w 57"/>
                <a:gd name="T15" fmla="*/ 21 h 70"/>
                <a:gd name="T16" fmla="*/ 8 w 57"/>
                <a:gd name="T17" fmla="*/ 45 h 70"/>
                <a:gd name="T18" fmla="*/ 3 w 57"/>
                <a:gd name="T19" fmla="*/ 35 h 70"/>
                <a:gd name="T20" fmla="*/ 34 w 57"/>
                <a:gd name="T21" fmla="*/ 65 h 70"/>
                <a:gd name="T22" fmla="*/ 8 w 57"/>
                <a:gd name="T23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70">
                  <a:moveTo>
                    <a:pt x="54" y="21"/>
                  </a:moveTo>
                  <a:cubicBezTo>
                    <a:pt x="54" y="13"/>
                    <a:pt x="51" y="7"/>
                    <a:pt x="43" y="2"/>
                  </a:cubicBezTo>
                  <a:cubicBezTo>
                    <a:pt x="26" y="0"/>
                    <a:pt x="12" y="11"/>
                    <a:pt x="1" y="34"/>
                  </a:cubicBezTo>
                  <a:cubicBezTo>
                    <a:pt x="0" y="41"/>
                    <a:pt x="1" y="45"/>
                    <a:pt x="2" y="46"/>
                  </a:cubicBezTo>
                  <a:cubicBezTo>
                    <a:pt x="3" y="47"/>
                    <a:pt x="5" y="47"/>
                    <a:pt x="7" y="46"/>
                  </a:cubicBezTo>
                  <a:cubicBezTo>
                    <a:pt x="7" y="48"/>
                    <a:pt x="8" y="49"/>
                    <a:pt x="9" y="51"/>
                  </a:cubicBezTo>
                  <a:cubicBezTo>
                    <a:pt x="26" y="67"/>
                    <a:pt x="39" y="70"/>
                    <a:pt x="48" y="61"/>
                  </a:cubicBezTo>
                  <a:cubicBezTo>
                    <a:pt x="55" y="50"/>
                    <a:pt x="57" y="37"/>
                    <a:pt x="54" y="21"/>
                  </a:cubicBezTo>
                  <a:close/>
                  <a:moveTo>
                    <a:pt x="8" y="45"/>
                  </a:moveTo>
                  <a:cubicBezTo>
                    <a:pt x="2" y="45"/>
                    <a:pt x="0" y="42"/>
                    <a:pt x="3" y="35"/>
                  </a:cubicBezTo>
                  <a:cubicBezTo>
                    <a:pt x="10" y="45"/>
                    <a:pt x="21" y="55"/>
                    <a:pt x="34" y="65"/>
                  </a:cubicBezTo>
                  <a:cubicBezTo>
                    <a:pt x="21" y="60"/>
                    <a:pt x="13" y="53"/>
                    <a:pt x="8" y="45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1"/>
            <p:cNvSpPr/>
            <p:nvPr/>
          </p:nvSpPr>
          <p:spPr bwMode="auto">
            <a:xfrm>
              <a:off x="4760913" y="3059113"/>
              <a:ext cx="39688" cy="30163"/>
            </a:xfrm>
            <a:custGeom>
              <a:avLst/>
              <a:gdLst>
                <a:gd name="T0" fmla="*/ 3 w 34"/>
                <a:gd name="T1" fmla="*/ 0 h 30"/>
                <a:gd name="T2" fmla="*/ 8 w 34"/>
                <a:gd name="T3" fmla="*/ 10 h 30"/>
                <a:gd name="T4" fmla="*/ 34 w 34"/>
                <a:gd name="T5" fmla="*/ 30 h 30"/>
                <a:gd name="T6" fmla="*/ 3 w 34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0">
                  <a:moveTo>
                    <a:pt x="3" y="0"/>
                  </a:moveTo>
                  <a:cubicBezTo>
                    <a:pt x="0" y="7"/>
                    <a:pt x="2" y="10"/>
                    <a:pt x="8" y="10"/>
                  </a:cubicBezTo>
                  <a:cubicBezTo>
                    <a:pt x="13" y="18"/>
                    <a:pt x="21" y="25"/>
                    <a:pt x="34" y="30"/>
                  </a:cubicBezTo>
                  <a:cubicBezTo>
                    <a:pt x="21" y="20"/>
                    <a:pt x="10" y="10"/>
                    <a:pt x="3" y="0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2"/>
            <p:cNvSpPr/>
            <p:nvPr/>
          </p:nvSpPr>
          <p:spPr bwMode="auto">
            <a:xfrm>
              <a:off x="4811713" y="3013075"/>
              <a:ext cx="41275" cy="177800"/>
            </a:xfrm>
            <a:custGeom>
              <a:avLst/>
              <a:gdLst>
                <a:gd name="T0" fmla="*/ 5 w 36"/>
                <a:gd name="T1" fmla="*/ 0 h 174"/>
                <a:gd name="T2" fmla="*/ 0 w 36"/>
                <a:gd name="T3" fmla="*/ 7 h 174"/>
                <a:gd name="T4" fmla="*/ 14 w 36"/>
                <a:gd name="T5" fmla="*/ 31 h 174"/>
                <a:gd name="T6" fmla="*/ 16 w 36"/>
                <a:gd name="T7" fmla="*/ 35 h 174"/>
                <a:gd name="T8" fmla="*/ 16 w 36"/>
                <a:gd name="T9" fmla="*/ 54 h 174"/>
                <a:gd name="T10" fmla="*/ 5 w 36"/>
                <a:gd name="T11" fmla="*/ 77 h 174"/>
                <a:gd name="T12" fmla="*/ 0 w 36"/>
                <a:gd name="T13" fmla="*/ 113 h 174"/>
                <a:gd name="T14" fmla="*/ 18 w 36"/>
                <a:gd name="T15" fmla="*/ 141 h 174"/>
                <a:gd name="T16" fmla="*/ 36 w 36"/>
                <a:gd name="T17" fmla="*/ 174 h 174"/>
                <a:gd name="T18" fmla="*/ 26 w 36"/>
                <a:gd name="T19" fmla="*/ 119 h 174"/>
                <a:gd name="T20" fmla="*/ 26 w 36"/>
                <a:gd name="T21" fmla="*/ 59 h 174"/>
                <a:gd name="T22" fmla="*/ 22 w 36"/>
                <a:gd name="T23" fmla="*/ 30 h 174"/>
                <a:gd name="T24" fmla="*/ 5 w 36"/>
                <a:gd name="T2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74">
                  <a:moveTo>
                    <a:pt x="5" y="0"/>
                  </a:moveTo>
                  <a:cubicBezTo>
                    <a:pt x="7" y="4"/>
                    <a:pt x="5" y="7"/>
                    <a:pt x="0" y="7"/>
                  </a:cubicBezTo>
                  <a:cubicBezTo>
                    <a:pt x="10" y="11"/>
                    <a:pt x="15" y="19"/>
                    <a:pt x="14" y="31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42"/>
                    <a:pt x="17" y="49"/>
                    <a:pt x="16" y="54"/>
                  </a:cubicBezTo>
                  <a:cubicBezTo>
                    <a:pt x="14" y="65"/>
                    <a:pt x="10" y="73"/>
                    <a:pt x="5" y="7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3" y="153"/>
                    <a:pt x="29" y="163"/>
                    <a:pt x="36" y="174"/>
                  </a:cubicBezTo>
                  <a:cubicBezTo>
                    <a:pt x="30" y="157"/>
                    <a:pt x="26" y="138"/>
                    <a:pt x="26" y="119"/>
                  </a:cubicBezTo>
                  <a:cubicBezTo>
                    <a:pt x="27" y="100"/>
                    <a:pt x="27" y="80"/>
                    <a:pt x="26" y="5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17"/>
                    <a:pt x="15" y="7"/>
                    <a:pt x="5" y="0"/>
                  </a:cubicBezTo>
                  <a:close/>
                </a:path>
              </a:pathLst>
            </a:custGeom>
            <a:solidFill>
              <a:srgbClr val="3C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3"/>
            <p:cNvSpPr/>
            <p:nvPr/>
          </p:nvSpPr>
          <p:spPr bwMode="auto">
            <a:xfrm>
              <a:off x="4757738" y="3070225"/>
              <a:ext cx="42863" cy="95250"/>
            </a:xfrm>
            <a:custGeom>
              <a:avLst/>
              <a:gdLst>
                <a:gd name="T0" fmla="*/ 10 w 38"/>
                <a:gd name="T1" fmla="*/ 0 h 93"/>
                <a:gd name="T2" fmla="*/ 5 w 38"/>
                <a:gd name="T3" fmla="*/ 0 h 93"/>
                <a:gd name="T4" fmla="*/ 0 w 38"/>
                <a:gd name="T5" fmla="*/ 42 h 93"/>
                <a:gd name="T6" fmla="*/ 38 w 38"/>
                <a:gd name="T7" fmla="*/ 93 h 93"/>
                <a:gd name="T8" fmla="*/ 38 w 38"/>
                <a:gd name="T9" fmla="*/ 85 h 93"/>
                <a:gd name="T10" fmla="*/ 38 w 38"/>
                <a:gd name="T11" fmla="*/ 78 h 93"/>
                <a:gd name="T12" fmla="*/ 14 w 38"/>
                <a:gd name="T13" fmla="*/ 21 h 93"/>
                <a:gd name="T14" fmla="*/ 12 w 38"/>
                <a:gd name="T15" fmla="*/ 5 h 93"/>
                <a:gd name="T16" fmla="*/ 10 w 38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93">
                  <a:moveTo>
                    <a:pt x="10" y="0"/>
                  </a:moveTo>
                  <a:cubicBezTo>
                    <a:pt x="8" y="1"/>
                    <a:pt x="6" y="1"/>
                    <a:pt x="5" y="0"/>
                  </a:cubicBezTo>
                  <a:cubicBezTo>
                    <a:pt x="12" y="23"/>
                    <a:pt x="10" y="37"/>
                    <a:pt x="0" y="42"/>
                  </a:cubicBezTo>
                  <a:cubicBezTo>
                    <a:pt x="17" y="55"/>
                    <a:pt x="29" y="72"/>
                    <a:pt x="38" y="93"/>
                  </a:cubicBezTo>
                  <a:cubicBezTo>
                    <a:pt x="38" y="90"/>
                    <a:pt x="38" y="88"/>
                    <a:pt x="38" y="85"/>
                  </a:cubicBezTo>
                  <a:cubicBezTo>
                    <a:pt x="38" y="83"/>
                    <a:pt x="38" y="80"/>
                    <a:pt x="38" y="78"/>
                  </a:cubicBezTo>
                  <a:cubicBezTo>
                    <a:pt x="37" y="56"/>
                    <a:pt x="29" y="38"/>
                    <a:pt x="14" y="2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3"/>
                    <a:pt x="10" y="2"/>
                    <a:pt x="10" y="0"/>
                  </a:cubicBezTo>
                  <a:close/>
                </a:path>
              </a:pathLst>
            </a:custGeom>
            <a:solidFill>
              <a:srgbClr val="3C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"/>
            <p:cNvSpPr/>
            <p:nvPr/>
          </p:nvSpPr>
          <p:spPr bwMode="auto">
            <a:xfrm>
              <a:off x="4772025" y="3074988"/>
              <a:ext cx="47625" cy="80963"/>
            </a:xfrm>
            <a:custGeom>
              <a:avLst/>
              <a:gdLst>
                <a:gd name="T0" fmla="*/ 0 w 42"/>
                <a:gd name="T1" fmla="*/ 0 h 79"/>
                <a:gd name="T2" fmla="*/ 2 w 42"/>
                <a:gd name="T3" fmla="*/ 16 h 79"/>
                <a:gd name="T4" fmla="*/ 26 w 42"/>
                <a:gd name="T5" fmla="*/ 73 h 79"/>
                <a:gd name="T6" fmla="*/ 35 w 42"/>
                <a:gd name="T7" fmla="*/ 78 h 79"/>
                <a:gd name="T8" fmla="*/ 27 w 42"/>
                <a:gd name="T9" fmla="*/ 53 h 79"/>
                <a:gd name="T10" fmla="*/ 28 w 42"/>
                <a:gd name="T11" fmla="*/ 20 h 79"/>
                <a:gd name="T12" fmla="*/ 0 w 42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9">
                  <a:moveTo>
                    <a:pt x="0" y="0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7" y="33"/>
                    <a:pt x="25" y="51"/>
                    <a:pt x="26" y="73"/>
                  </a:cubicBezTo>
                  <a:cubicBezTo>
                    <a:pt x="29" y="75"/>
                    <a:pt x="32" y="77"/>
                    <a:pt x="35" y="78"/>
                  </a:cubicBezTo>
                  <a:cubicBezTo>
                    <a:pt x="42" y="79"/>
                    <a:pt x="39" y="71"/>
                    <a:pt x="27" y="53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17" y="20"/>
                    <a:pt x="7" y="13"/>
                    <a:pt x="0" y="0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5"/>
            <p:cNvSpPr>
              <a:spLocks noEditPoints="1"/>
            </p:cNvSpPr>
            <p:nvPr/>
          </p:nvSpPr>
          <p:spPr bwMode="auto">
            <a:xfrm>
              <a:off x="4729163" y="3109913"/>
              <a:ext cx="111125" cy="223838"/>
            </a:xfrm>
            <a:custGeom>
              <a:avLst/>
              <a:gdLst>
                <a:gd name="T0" fmla="*/ 19 w 97"/>
                <a:gd name="T1" fmla="*/ 0 h 221"/>
                <a:gd name="T2" fmla="*/ 4 w 97"/>
                <a:gd name="T3" fmla="*/ 11 h 221"/>
                <a:gd name="T4" fmla="*/ 21 w 97"/>
                <a:gd name="T5" fmla="*/ 77 h 221"/>
                <a:gd name="T6" fmla="*/ 0 w 97"/>
                <a:gd name="T7" fmla="*/ 134 h 221"/>
                <a:gd name="T8" fmla="*/ 4 w 97"/>
                <a:gd name="T9" fmla="*/ 163 h 221"/>
                <a:gd name="T10" fmla="*/ 21 w 97"/>
                <a:gd name="T11" fmla="*/ 219 h 221"/>
                <a:gd name="T12" fmla="*/ 80 w 97"/>
                <a:gd name="T13" fmla="*/ 193 h 221"/>
                <a:gd name="T14" fmla="*/ 74 w 97"/>
                <a:gd name="T15" fmla="*/ 149 h 221"/>
                <a:gd name="T16" fmla="*/ 83 w 97"/>
                <a:gd name="T17" fmla="*/ 130 h 221"/>
                <a:gd name="T18" fmla="*/ 95 w 97"/>
                <a:gd name="T19" fmla="*/ 86 h 221"/>
                <a:gd name="T20" fmla="*/ 84 w 97"/>
                <a:gd name="T21" fmla="*/ 57 h 221"/>
                <a:gd name="T22" fmla="*/ 71 w 97"/>
                <a:gd name="T23" fmla="*/ 52 h 221"/>
                <a:gd name="T24" fmla="*/ 63 w 97"/>
                <a:gd name="T25" fmla="*/ 47 h 221"/>
                <a:gd name="T26" fmla="*/ 63 w 97"/>
                <a:gd name="T27" fmla="*/ 55 h 221"/>
                <a:gd name="T28" fmla="*/ 25 w 97"/>
                <a:gd name="T29" fmla="*/ 4 h 221"/>
                <a:gd name="T30" fmla="*/ 19 w 97"/>
                <a:gd name="T31" fmla="*/ 0 h 221"/>
                <a:gd name="T32" fmla="*/ 3 w 97"/>
                <a:gd name="T33" fmla="*/ 135 h 221"/>
                <a:gd name="T34" fmla="*/ 26 w 97"/>
                <a:gd name="T35" fmla="*/ 74 h 221"/>
                <a:gd name="T36" fmla="*/ 30 w 97"/>
                <a:gd name="T37" fmla="*/ 79 h 221"/>
                <a:gd name="T38" fmla="*/ 9 w 97"/>
                <a:gd name="T39" fmla="*/ 133 h 221"/>
                <a:gd name="T40" fmla="*/ 27 w 97"/>
                <a:gd name="T41" fmla="*/ 211 h 221"/>
                <a:gd name="T42" fmla="*/ 23 w 97"/>
                <a:gd name="T43" fmla="*/ 214 h 221"/>
                <a:gd name="T44" fmla="*/ 3 w 97"/>
                <a:gd name="T45" fmla="*/ 1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221">
                  <a:moveTo>
                    <a:pt x="19" y="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32" y="21"/>
                    <a:pt x="37" y="43"/>
                    <a:pt x="21" y="7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2" y="153"/>
                    <a:pt x="4" y="163"/>
                  </a:cubicBezTo>
                  <a:cubicBezTo>
                    <a:pt x="7" y="181"/>
                    <a:pt x="13" y="200"/>
                    <a:pt x="21" y="219"/>
                  </a:cubicBezTo>
                  <a:cubicBezTo>
                    <a:pt x="66" y="221"/>
                    <a:pt x="86" y="212"/>
                    <a:pt x="80" y="193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83" y="130"/>
                    <a:pt x="83" y="130"/>
                    <a:pt x="83" y="130"/>
                  </a:cubicBezTo>
                  <a:cubicBezTo>
                    <a:pt x="93" y="118"/>
                    <a:pt x="97" y="103"/>
                    <a:pt x="95" y="86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79" y="57"/>
                    <a:pt x="75" y="55"/>
                    <a:pt x="71" y="52"/>
                  </a:cubicBezTo>
                  <a:cubicBezTo>
                    <a:pt x="68" y="51"/>
                    <a:pt x="66" y="49"/>
                    <a:pt x="63" y="47"/>
                  </a:cubicBezTo>
                  <a:cubicBezTo>
                    <a:pt x="63" y="50"/>
                    <a:pt x="63" y="52"/>
                    <a:pt x="63" y="55"/>
                  </a:cubicBezTo>
                  <a:cubicBezTo>
                    <a:pt x="54" y="34"/>
                    <a:pt x="42" y="17"/>
                    <a:pt x="25" y="4"/>
                  </a:cubicBezTo>
                  <a:cubicBezTo>
                    <a:pt x="23" y="3"/>
                    <a:pt x="21" y="1"/>
                    <a:pt x="19" y="0"/>
                  </a:cubicBezTo>
                  <a:close/>
                  <a:moveTo>
                    <a:pt x="3" y="135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27" y="211"/>
                    <a:pt x="27" y="211"/>
                    <a:pt x="27" y="211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3" y="135"/>
                    <a:pt x="3" y="135"/>
                    <a:pt x="3" y="135"/>
                  </a:cubicBezTo>
                  <a:close/>
                </a:path>
              </a:pathLst>
            </a:custGeom>
            <a:solidFill>
              <a:srgbClr val="A3B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6"/>
            <p:cNvSpPr/>
            <p:nvPr/>
          </p:nvSpPr>
          <p:spPr bwMode="auto">
            <a:xfrm>
              <a:off x="4732338" y="3184525"/>
              <a:ext cx="31750" cy="141288"/>
            </a:xfrm>
            <a:custGeom>
              <a:avLst/>
              <a:gdLst>
                <a:gd name="T0" fmla="*/ 17 w 20"/>
                <a:gd name="T1" fmla="*/ 0 h 89"/>
                <a:gd name="T2" fmla="*/ 0 w 20"/>
                <a:gd name="T3" fmla="*/ 39 h 89"/>
                <a:gd name="T4" fmla="*/ 15 w 20"/>
                <a:gd name="T5" fmla="*/ 89 h 89"/>
                <a:gd name="T6" fmla="*/ 17 w 20"/>
                <a:gd name="T7" fmla="*/ 87 h 89"/>
                <a:gd name="T8" fmla="*/ 5 w 20"/>
                <a:gd name="T9" fmla="*/ 38 h 89"/>
                <a:gd name="T10" fmla="*/ 20 w 20"/>
                <a:gd name="T11" fmla="*/ 3 h 89"/>
                <a:gd name="T12" fmla="*/ 17 w 20"/>
                <a:gd name="T13" fmla="*/ 0 h 89"/>
                <a:gd name="T14" fmla="*/ 17 w 20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89">
                  <a:moveTo>
                    <a:pt x="17" y="0"/>
                  </a:moveTo>
                  <a:lnTo>
                    <a:pt x="0" y="39"/>
                  </a:lnTo>
                  <a:lnTo>
                    <a:pt x="15" y="89"/>
                  </a:lnTo>
                  <a:lnTo>
                    <a:pt x="17" y="87"/>
                  </a:lnTo>
                  <a:lnTo>
                    <a:pt x="5" y="38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6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7"/>
            <p:cNvSpPr>
              <a:spLocks noEditPoints="1"/>
            </p:cNvSpPr>
            <p:nvPr/>
          </p:nvSpPr>
          <p:spPr bwMode="auto">
            <a:xfrm>
              <a:off x="4697413" y="3121025"/>
              <a:ext cx="49213" cy="160338"/>
            </a:xfrm>
            <a:custGeom>
              <a:avLst/>
              <a:gdLst>
                <a:gd name="T0" fmla="*/ 1 w 43"/>
                <a:gd name="T1" fmla="*/ 105 h 159"/>
                <a:gd name="T2" fmla="*/ 0 w 43"/>
                <a:gd name="T3" fmla="*/ 123 h 159"/>
                <a:gd name="T4" fmla="*/ 7 w 43"/>
                <a:gd name="T5" fmla="*/ 159 h 159"/>
                <a:gd name="T6" fmla="*/ 23 w 43"/>
                <a:gd name="T7" fmla="*/ 153 h 159"/>
                <a:gd name="T8" fmla="*/ 17 w 43"/>
                <a:gd name="T9" fmla="*/ 121 h 159"/>
                <a:gd name="T10" fmla="*/ 32 w 43"/>
                <a:gd name="T11" fmla="*/ 0 h 159"/>
                <a:gd name="T12" fmla="*/ 1 w 43"/>
                <a:gd name="T13" fmla="*/ 105 h 159"/>
                <a:gd name="T14" fmla="*/ 31 w 43"/>
                <a:gd name="T15" fmla="*/ 3 h 159"/>
                <a:gd name="T16" fmla="*/ 33 w 43"/>
                <a:gd name="T17" fmla="*/ 7 h 159"/>
                <a:gd name="T18" fmla="*/ 10 w 43"/>
                <a:gd name="T19" fmla="*/ 73 h 159"/>
                <a:gd name="T20" fmla="*/ 4 w 43"/>
                <a:gd name="T21" fmla="*/ 121 h 159"/>
                <a:gd name="T22" fmla="*/ 12 w 43"/>
                <a:gd name="T23" fmla="*/ 155 h 159"/>
                <a:gd name="T24" fmla="*/ 8 w 43"/>
                <a:gd name="T25" fmla="*/ 157 h 159"/>
                <a:gd name="T26" fmla="*/ 1 w 43"/>
                <a:gd name="T27" fmla="*/ 123 h 159"/>
                <a:gd name="T28" fmla="*/ 3 w 43"/>
                <a:gd name="T29" fmla="*/ 106 h 159"/>
                <a:gd name="T30" fmla="*/ 3 w 43"/>
                <a:gd name="T31" fmla="*/ 105 h 159"/>
                <a:gd name="T32" fmla="*/ 31 w 43"/>
                <a:gd name="T33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59">
                  <a:moveTo>
                    <a:pt x="1" y="105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1" y="135"/>
                    <a:pt x="3" y="147"/>
                    <a:pt x="7" y="159"/>
                  </a:cubicBezTo>
                  <a:cubicBezTo>
                    <a:pt x="12" y="156"/>
                    <a:pt x="17" y="154"/>
                    <a:pt x="23" y="153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38" y="67"/>
                    <a:pt x="43" y="27"/>
                    <a:pt x="32" y="0"/>
                  </a:cubicBezTo>
                  <a:cubicBezTo>
                    <a:pt x="12" y="17"/>
                    <a:pt x="1" y="52"/>
                    <a:pt x="1" y="105"/>
                  </a:cubicBezTo>
                  <a:close/>
                  <a:moveTo>
                    <a:pt x="31" y="3"/>
                  </a:moveTo>
                  <a:cubicBezTo>
                    <a:pt x="32" y="4"/>
                    <a:pt x="32" y="5"/>
                    <a:pt x="33" y="7"/>
                  </a:cubicBezTo>
                  <a:cubicBezTo>
                    <a:pt x="20" y="26"/>
                    <a:pt x="12" y="48"/>
                    <a:pt x="10" y="73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5"/>
                    <a:pt x="9" y="156"/>
                    <a:pt x="8" y="157"/>
                  </a:cubicBezTo>
                  <a:cubicBezTo>
                    <a:pt x="5" y="145"/>
                    <a:pt x="2" y="134"/>
                    <a:pt x="1" y="123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54"/>
                    <a:pt x="12" y="19"/>
                    <a:pt x="31" y="3"/>
                  </a:cubicBezTo>
                  <a:close/>
                </a:path>
              </a:pathLst>
            </a:custGeom>
            <a:solidFill>
              <a:srgbClr val="A3B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8"/>
            <p:cNvSpPr/>
            <p:nvPr/>
          </p:nvSpPr>
          <p:spPr bwMode="auto">
            <a:xfrm>
              <a:off x="4699000" y="3124200"/>
              <a:ext cx="36513" cy="155575"/>
            </a:xfrm>
            <a:custGeom>
              <a:avLst/>
              <a:gdLst>
                <a:gd name="T0" fmla="*/ 32 w 32"/>
                <a:gd name="T1" fmla="*/ 4 h 154"/>
                <a:gd name="T2" fmla="*/ 30 w 32"/>
                <a:gd name="T3" fmla="*/ 0 h 154"/>
                <a:gd name="T4" fmla="*/ 2 w 32"/>
                <a:gd name="T5" fmla="*/ 102 h 154"/>
                <a:gd name="T6" fmla="*/ 2 w 32"/>
                <a:gd name="T7" fmla="*/ 103 h 154"/>
                <a:gd name="T8" fmla="*/ 0 w 32"/>
                <a:gd name="T9" fmla="*/ 120 h 154"/>
                <a:gd name="T10" fmla="*/ 7 w 32"/>
                <a:gd name="T11" fmla="*/ 154 h 154"/>
                <a:gd name="T12" fmla="*/ 11 w 32"/>
                <a:gd name="T13" fmla="*/ 152 h 154"/>
                <a:gd name="T14" fmla="*/ 3 w 32"/>
                <a:gd name="T15" fmla="*/ 118 h 154"/>
                <a:gd name="T16" fmla="*/ 9 w 32"/>
                <a:gd name="T17" fmla="*/ 70 h 154"/>
                <a:gd name="T18" fmla="*/ 32 w 32"/>
                <a:gd name="T19" fmla="*/ 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4">
                  <a:moveTo>
                    <a:pt x="32" y="4"/>
                  </a:moveTo>
                  <a:cubicBezTo>
                    <a:pt x="31" y="2"/>
                    <a:pt x="31" y="1"/>
                    <a:pt x="30" y="0"/>
                  </a:cubicBezTo>
                  <a:cubicBezTo>
                    <a:pt x="11" y="16"/>
                    <a:pt x="2" y="51"/>
                    <a:pt x="2" y="102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31"/>
                    <a:pt x="4" y="142"/>
                    <a:pt x="7" y="154"/>
                  </a:cubicBezTo>
                  <a:cubicBezTo>
                    <a:pt x="8" y="153"/>
                    <a:pt x="10" y="152"/>
                    <a:pt x="11" y="15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45"/>
                    <a:pt x="19" y="23"/>
                    <a:pt x="32" y="4"/>
                  </a:cubicBezTo>
                  <a:close/>
                </a:path>
              </a:pathLst>
            </a:custGeom>
            <a:solidFill>
              <a:srgbClr val="E6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9"/>
            <p:cNvSpPr/>
            <p:nvPr/>
          </p:nvSpPr>
          <p:spPr bwMode="auto">
            <a:xfrm>
              <a:off x="4716463" y="3121025"/>
              <a:ext cx="55563" cy="153988"/>
            </a:xfrm>
            <a:custGeom>
              <a:avLst/>
              <a:gdLst>
                <a:gd name="T0" fmla="*/ 11 w 48"/>
                <a:gd name="T1" fmla="*/ 123 h 153"/>
                <a:gd name="T2" fmla="*/ 32 w 48"/>
                <a:gd name="T3" fmla="*/ 66 h 153"/>
                <a:gd name="T4" fmla="*/ 15 w 48"/>
                <a:gd name="T5" fmla="*/ 0 h 153"/>
                <a:gd name="T6" fmla="*/ 0 w 48"/>
                <a:gd name="T7" fmla="*/ 121 h 153"/>
                <a:gd name="T8" fmla="*/ 6 w 48"/>
                <a:gd name="T9" fmla="*/ 153 h 153"/>
                <a:gd name="T10" fmla="*/ 15 w 48"/>
                <a:gd name="T11" fmla="*/ 152 h 153"/>
                <a:gd name="T12" fmla="*/ 11 w 48"/>
                <a:gd name="T13" fmla="*/ 1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53">
                  <a:moveTo>
                    <a:pt x="11" y="123"/>
                  </a:moveTo>
                  <a:cubicBezTo>
                    <a:pt x="32" y="66"/>
                    <a:pt x="32" y="66"/>
                    <a:pt x="32" y="66"/>
                  </a:cubicBezTo>
                  <a:cubicBezTo>
                    <a:pt x="48" y="32"/>
                    <a:pt x="43" y="10"/>
                    <a:pt x="15" y="0"/>
                  </a:cubicBezTo>
                  <a:cubicBezTo>
                    <a:pt x="26" y="27"/>
                    <a:pt x="21" y="67"/>
                    <a:pt x="0" y="121"/>
                  </a:cubicBezTo>
                  <a:cubicBezTo>
                    <a:pt x="6" y="153"/>
                    <a:pt x="6" y="153"/>
                    <a:pt x="6" y="153"/>
                  </a:cubicBezTo>
                  <a:cubicBezTo>
                    <a:pt x="9" y="152"/>
                    <a:pt x="12" y="152"/>
                    <a:pt x="15" y="152"/>
                  </a:cubicBezTo>
                  <a:cubicBezTo>
                    <a:pt x="13" y="142"/>
                    <a:pt x="11" y="133"/>
                    <a:pt x="11" y="123"/>
                  </a:cubicBezTo>
                  <a:close/>
                </a:path>
              </a:pathLst>
            </a:custGeom>
            <a:solidFill>
              <a:srgbClr val="748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20"/>
            <p:cNvSpPr/>
            <p:nvPr/>
          </p:nvSpPr>
          <p:spPr bwMode="auto">
            <a:xfrm>
              <a:off x="4724400" y="3275013"/>
              <a:ext cx="76200" cy="111125"/>
            </a:xfrm>
            <a:custGeom>
              <a:avLst/>
              <a:gdLst>
                <a:gd name="T0" fmla="*/ 9 w 67"/>
                <a:gd name="T1" fmla="*/ 0 h 110"/>
                <a:gd name="T2" fmla="*/ 0 w 67"/>
                <a:gd name="T3" fmla="*/ 1 h 110"/>
                <a:gd name="T4" fmla="*/ 21 w 67"/>
                <a:gd name="T5" fmla="*/ 64 h 110"/>
                <a:gd name="T6" fmla="*/ 48 w 67"/>
                <a:gd name="T7" fmla="*/ 69 h 110"/>
                <a:gd name="T8" fmla="*/ 42 w 67"/>
                <a:gd name="T9" fmla="*/ 82 h 110"/>
                <a:gd name="T10" fmla="*/ 66 w 67"/>
                <a:gd name="T11" fmla="*/ 110 h 110"/>
                <a:gd name="T12" fmla="*/ 67 w 67"/>
                <a:gd name="T13" fmla="*/ 108 h 110"/>
                <a:gd name="T14" fmla="*/ 63 w 67"/>
                <a:gd name="T15" fmla="*/ 101 h 110"/>
                <a:gd name="T16" fmla="*/ 48 w 67"/>
                <a:gd name="T17" fmla="*/ 75 h 110"/>
                <a:gd name="T18" fmla="*/ 54 w 67"/>
                <a:gd name="T19" fmla="*/ 72 h 110"/>
                <a:gd name="T20" fmla="*/ 50 w 67"/>
                <a:gd name="T21" fmla="*/ 64 h 110"/>
                <a:gd name="T22" fmla="*/ 41 w 67"/>
                <a:gd name="T23" fmla="*/ 62 h 110"/>
                <a:gd name="T24" fmla="*/ 28 w 67"/>
                <a:gd name="T25" fmla="*/ 60 h 110"/>
                <a:gd name="T26" fmla="*/ 26 w 67"/>
                <a:gd name="T27" fmla="*/ 56 h 110"/>
                <a:gd name="T28" fmla="*/ 9 w 67"/>
                <a:gd name="T2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10">
                  <a:moveTo>
                    <a:pt x="9" y="0"/>
                  </a:moveTo>
                  <a:cubicBezTo>
                    <a:pt x="6" y="0"/>
                    <a:pt x="3" y="0"/>
                    <a:pt x="0" y="1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2" y="73"/>
                    <a:pt x="40" y="78"/>
                    <a:pt x="42" y="82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7" y="109"/>
                    <a:pt x="67" y="109"/>
                    <a:pt x="67" y="108"/>
                  </a:cubicBezTo>
                  <a:cubicBezTo>
                    <a:pt x="67" y="106"/>
                    <a:pt x="65" y="104"/>
                    <a:pt x="63" y="101"/>
                  </a:cubicBezTo>
                  <a:cubicBezTo>
                    <a:pt x="48" y="88"/>
                    <a:pt x="43" y="80"/>
                    <a:pt x="48" y="75"/>
                  </a:cubicBezTo>
                  <a:cubicBezTo>
                    <a:pt x="49" y="74"/>
                    <a:pt x="51" y="73"/>
                    <a:pt x="54" y="72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7" y="58"/>
                    <a:pt x="27" y="57"/>
                    <a:pt x="26" y="56"/>
                  </a:cubicBezTo>
                  <a:cubicBezTo>
                    <a:pt x="18" y="37"/>
                    <a:pt x="12" y="18"/>
                    <a:pt x="9" y="0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21"/>
            <p:cNvSpPr>
              <a:spLocks noEditPoints="1"/>
            </p:cNvSpPr>
            <p:nvPr/>
          </p:nvSpPr>
          <p:spPr bwMode="auto">
            <a:xfrm>
              <a:off x="4705350" y="3275013"/>
              <a:ext cx="93663" cy="123825"/>
            </a:xfrm>
            <a:custGeom>
              <a:avLst/>
              <a:gdLst>
                <a:gd name="T0" fmla="*/ 16 w 82"/>
                <a:gd name="T1" fmla="*/ 51 h 121"/>
                <a:gd name="T2" fmla="*/ 26 w 82"/>
                <a:gd name="T3" fmla="*/ 74 h 121"/>
                <a:gd name="T4" fmla="*/ 27 w 82"/>
                <a:gd name="T5" fmla="*/ 75 h 121"/>
                <a:gd name="T6" fmla="*/ 30 w 82"/>
                <a:gd name="T7" fmla="*/ 85 h 121"/>
                <a:gd name="T8" fmla="*/ 41 w 82"/>
                <a:gd name="T9" fmla="*/ 108 h 121"/>
                <a:gd name="T10" fmla="*/ 50 w 82"/>
                <a:gd name="T11" fmla="*/ 121 h 121"/>
                <a:gd name="T12" fmla="*/ 44 w 82"/>
                <a:gd name="T13" fmla="*/ 104 h 121"/>
                <a:gd name="T14" fmla="*/ 46 w 82"/>
                <a:gd name="T15" fmla="*/ 101 h 121"/>
                <a:gd name="T16" fmla="*/ 53 w 82"/>
                <a:gd name="T17" fmla="*/ 108 h 121"/>
                <a:gd name="T18" fmla="*/ 68 w 82"/>
                <a:gd name="T19" fmla="*/ 121 h 121"/>
                <a:gd name="T20" fmla="*/ 70 w 82"/>
                <a:gd name="T21" fmla="*/ 120 h 121"/>
                <a:gd name="T22" fmla="*/ 53 w 82"/>
                <a:gd name="T23" fmla="*/ 102 h 121"/>
                <a:gd name="T24" fmla="*/ 53 w 82"/>
                <a:gd name="T25" fmla="*/ 98 h 121"/>
                <a:gd name="T26" fmla="*/ 64 w 82"/>
                <a:gd name="T27" fmla="*/ 109 h 121"/>
                <a:gd name="T28" fmla="*/ 65 w 82"/>
                <a:gd name="T29" fmla="*/ 111 h 121"/>
                <a:gd name="T30" fmla="*/ 73 w 82"/>
                <a:gd name="T31" fmla="*/ 116 h 121"/>
                <a:gd name="T32" fmla="*/ 75 w 82"/>
                <a:gd name="T33" fmla="*/ 118 h 121"/>
                <a:gd name="T34" fmla="*/ 78 w 82"/>
                <a:gd name="T35" fmla="*/ 117 h 121"/>
                <a:gd name="T36" fmla="*/ 61 w 82"/>
                <a:gd name="T37" fmla="*/ 100 h 121"/>
                <a:gd name="T38" fmla="*/ 60 w 82"/>
                <a:gd name="T39" fmla="*/ 92 h 121"/>
                <a:gd name="T40" fmla="*/ 80 w 82"/>
                <a:gd name="T41" fmla="*/ 109 h 121"/>
                <a:gd name="T42" fmla="*/ 81 w 82"/>
                <a:gd name="T43" fmla="*/ 109 h 121"/>
                <a:gd name="T44" fmla="*/ 82 w 82"/>
                <a:gd name="T45" fmla="*/ 109 h 121"/>
                <a:gd name="T46" fmla="*/ 58 w 82"/>
                <a:gd name="T47" fmla="*/ 81 h 121"/>
                <a:gd name="T48" fmla="*/ 64 w 82"/>
                <a:gd name="T49" fmla="*/ 68 h 121"/>
                <a:gd name="T50" fmla="*/ 37 w 82"/>
                <a:gd name="T51" fmla="*/ 63 h 121"/>
                <a:gd name="T52" fmla="*/ 16 w 82"/>
                <a:gd name="T53" fmla="*/ 0 h 121"/>
                <a:gd name="T54" fmla="*/ 0 w 82"/>
                <a:gd name="T55" fmla="*/ 6 h 121"/>
                <a:gd name="T56" fmla="*/ 16 w 82"/>
                <a:gd name="T57" fmla="*/ 51 h 121"/>
                <a:gd name="T58" fmla="*/ 1 w 82"/>
                <a:gd name="T59" fmla="*/ 7 h 121"/>
                <a:gd name="T60" fmla="*/ 6 w 82"/>
                <a:gd name="T61" fmla="*/ 4 h 121"/>
                <a:gd name="T62" fmla="*/ 44 w 82"/>
                <a:gd name="T63" fmla="*/ 102 h 121"/>
                <a:gd name="T64" fmla="*/ 43 w 82"/>
                <a:gd name="T65" fmla="*/ 104 h 121"/>
                <a:gd name="T66" fmla="*/ 43 w 82"/>
                <a:gd name="T67" fmla="*/ 105 h 121"/>
                <a:gd name="T68" fmla="*/ 47 w 82"/>
                <a:gd name="T69" fmla="*/ 117 h 121"/>
                <a:gd name="T70" fmla="*/ 42 w 82"/>
                <a:gd name="T71" fmla="*/ 108 h 121"/>
                <a:gd name="T72" fmla="*/ 42 w 82"/>
                <a:gd name="T73" fmla="*/ 108 h 121"/>
                <a:gd name="T74" fmla="*/ 32 w 82"/>
                <a:gd name="T75" fmla="*/ 85 h 121"/>
                <a:gd name="T76" fmla="*/ 29 w 82"/>
                <a:gd name="T77" fmla="*/ 75 h 121"/>
                <a:gd name="T78" fmla="*/ 28 w 82"/>
                <a:gd name="T79" fmla="*/ 74 h 121"/>
                <a:gd name="T80" fmla="*/ 28 w 82"/>
                <a:gd name="T81" fmla="*/ 73 h 121"/>
                <a:gd name="T82" fmla="*/ 17 w 82"/>
                <a:gd name="T83" fmla="*/ 51 h 121"/>
                <a:gd name="T84" fmla="*/ 1 w 82"/>
                <a:gd name="T85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" h="121">
                  <a:moveTo>
                    <a:pt x="16" y="51"/>
                  </a:moveTo>
                  <a:cubicBezTo>
                    <a:pt x="19" y="59"/>
                    <a:pt x="23" y="66"/>
                    <a:pt x="26" y="74"/>
                  </a:cubicBezTo>
                  <a:cubicBezTo>
                    <a:pt x="27" y="74"/>
                    <a:pt x="27" y="75"/>
                    <a:pt x="27" y="7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3" y="114"/>
                    <a:pt x="46" y="118"/>
                    <a:pt x="50" y="121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20"/>
                    <a:pt x="70" y="120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7"/>
                    <a:pt x="75" y="117"/>
                    <a:pt x="75" y="118"/>
                  </a:cubicBezTo>
                  <a:cubicBezTo>
                    <a:pt x="77" y="118"/>
                    <a:pt x="78" y="118"/>
                    <a:pt x="78" y="117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1" y="109"/>
                    <a:pt x="82" y="109"/>
                    <a:pt x="82" y="109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56" y="77"/>
                    <a:pt x="58" y="72"/>
                    <a:pt x="64" y="68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"/>
                    <a:pt x="5" y="3"/>
                    <a:pt x="0" y="6"/>
                  </a:cubicBezTo>
                  <a:cubicBezTo>
                    <a:pt x="4" y="21"/>
                    <a:pt x="9" y="36"/>
                    <a:pt x="16" y="51"/>
                  </a:cubicBezTo>
                  <a:close/>
                  <a:moveTo>
                    <a:pt x="1" y="7"/>
                  </a:moveTo>
                  <a:cubicBezTo>
                    <a:pt x="3" y="6"/>
                    <a:pt x="4" y="5"/>
                    <a:pt x="6" y="4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104"/>
                    <a:pt x="43" y="104"/>
                    <a:pt x="43" y="105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5" y="114"/>
                    <a:pt x="43" y="111"/>
                    <a:pt x="42" y="10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8" y="75"/>
                    <a:pt x="28" y="75"/>
                    <a:pt x="28" y="74"/>
                  </a:cubicBezTo>
                  <a:cubicBezTo>
                    <a:pt x="28" y="74"/>
                    <a:pt x="28" y="73"/>
                    <a:pt x="28" y="73"/>
                  </a:cubicBezTo>
                  <a:cubicBezTo>
                    <a:pt x="24" y="65"/>
                    <a:pt x="20" y="58"/>
                    <a:pt x="17" y="51"/>
                  </a:cubicBezTo>
                  <a:cubicBezTo>
                    <a:pt x="11" y="36"/>
                    <a:pt x="5" y="21"/>
                    <a:pt x="1" y="7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22"/>
            <p:cNvSpPr/>
            <p:nvPr/>
          </p:nvSpPr>
          <p:spPr bwMode="auto">
            <a:xfrm>
              <a:off x="4706938" y="3279775"/>
              <a:ext cx="52388" cy="114300"/>
            </a:xfrm>
            <a:custGeom>
              <a:avLst/>
              <a:gdLst>
                <a:gd name="T0" fmla="*/ 5 w 46"/>
                <a:gd name="T1" fmla="*/ 0 h 113"/>
                <a:gd name="T2" fmla="*/ 0 w 46"/>
                <a:gd name="T3" fmla="*/ 3 h 113"/>
                <a:gd name="T4" fmla="*/ 16 w 46"/>
                <a:gd name="T5" fmla="*/ 47 h 113"/>
                <a:gd name="T6" fmla="*/ 27 w 46"/>
                <a:gd name="T7" fmla="*/ 69 h 113"/>
                <a:gd name="T8" fmla="*/ 27 w 46"/>
                <a:gd name="T9" fmla="*/ 70 h 113"/>
                <a:gd name="T10" fmla="*/ 28 w 46"/>
                <a:gd name="T11" fmla="*/ 71 h 113"/>
                <a:gd name="T12" fmla="*/ 31 w 46"/>
                <a:gd name="T13" fmla="*/ 81 h 113"/>
                <a:gd name="T14" fmla="*/ 41 w 46"/>
                <a:gd name="T15" fmla="*/ 104 h 113"/>
                <a:gd name="T16" fmla="*/ 41 w 46"/>
                <a:gd name="T17" fmla="*/ 104 h 113"/>
                <a:gd name="T18" fmla="*/ 46 w 46"/>
                <a:gd name="T19" fmla="*/ 113 h 113"/>
                <a:gd name="T20" fmla="*/ 42 w 46"/>
                <a:gd name="T21" fmla="*/ 101 h 113"/>
                <a:gd name="T22" fmla="*/ 42 w 46"/>
                <a:gd name="T23" fmla="*/ 100 h 113"/>
                <a:gd name="T24" fmla="*/ 43 w 46"/>
                <a:gd name="T25" fmla="*/ 98 h 113"/>
                <a:gd name="T26" fmla="*/ 5 w 46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113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4" y="17"/>
                    <a:pt x="10" y="32"/>
                    <a:pt x="16" y="47"/>
                  </a:cubicBezTo>
                  <a:cubicBezTo>
                    <a:pt x="19" y="54"/>
                    <a:pt x="23" y="61"/>
                    <a:pt x="27" y="69"/>
                  </a:cubicBezTo>
                  <a:cubicBezTo>
                    <a:pt x="27" y="69"/>
                    <a:pt x="27" y="70"/>
                    <a:pt x="27" y="70"/>
                  </a:cubicBezTo>
                  <a:cubicBezTo>
                    <a:pt x="27" y="71"/>
                    <a:pt x="27" y="71"/>
                    <a:pt x="28" y="7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2" y="107"/>
                    <a:pt x="44" y="110"/>
                    <a:pt x="46" y="113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23"/>
            <p:cNvSpPr/>
            <p:nvPr/>
          </p:nvSpPr>
          <p:spPr bwMode="auto">
            <a:xfrm>
              <a:off x="4719638" y="3327400"/>
              <a:ext cx="15875" cy="28575"/>
            </a:xfrm>
            <a:custGeom>
              <a:avLst/>
              <a:gdLst>
                <a:gd name="T0" fmla="*/ 13 w 13"/>
                <a:gd name="T1" fmla="*/ 23 h 28"/>
                <a:gd name="T2" fmla="*/ 3 w 13"/>
                <a:gd name="T3" fmla="*/ 0 h 28"/>
                <a:gd name="T4" fmla="*/ 0 w 13"/>
                <a:gd name="T5" fmla="*/ 28 h 28"/>
                <a:gd name="T6" fmla="*/ 2 w 13"/>
                <a:gd name="T7" fmla="*/ 27 h 28"/>
                <a:gd name="T8" fmla="*/ 13 w 13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8">
                  <a:moveTo>
                    <a:pt x="13" y="23"/>
                  </a:moveTo>
                  <a:cubicBezTo>
                    <a:pt x="10" y="15"/>
                    <a:pt x="6" y="8"/>
                    <a:pt x="3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3" y="23"/>
                    <a:pt x="13" y="23"/>
                    <a:pt x="13" y="23"/>
                  </a:cubicBezTo>
                  <a:close/>
                </a:path>
              </a:pathLst>
            </a:custGeom>
            <a:solidFill>
              <a:srgbClr val="A3B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24"/>
            <p:cNvSpPr/>
            <p:nvPr/>
          </p:nvSpPr>
          <p:spPr bwMode="auto">
            <a:xfrm>
              <a:off x="4752975" y="3149600"/>
              <a:ext cx="107950" cy="192088"/>
            </a:xfrm>
            <a:custGeom>
              <a:avLst/>
              <a:gdLst>
                <a:gd name="T0" fmla="*/ 0 w 94"/>
                <a:gd name="T1" fmla="*/ 179 h 189"/>
                <a:gd name="T2" fmla="*/ 2 w 94"/>
                <a:gd name="T3" fmla="*/ 183 h 189"/>
                <a:gd name="T4" fmla="*/ 15 w 94"/>
                <a:gd name="T5" fmla="*/ 185 h 189"/>
                <a:gd name="T6" fmla="*/ 87 w 94"/>
                <a:gd name="T7" fmla="*/ 189 h 189"/>
                <a:gd name="T8" fmla="*/ 86 w 94"/>
                <a:gd name="T9" fmla="*/ 179 h 189"/>
                <a:gd name="T10" fmla="*/ 86 w 94"/>
                <a:gd name="T11" fmla="*/ 178 h 189"/>
                <a:gd name="T12" fmla="*/ 73 w 94"/>
                <a:gd name="T13" fmla="*/ 111 h 189"/>
                <a:gd name="T14" fmla="*/ 84 w 94"/>
                <a:gd name="T15" fmla="*/ 80 h 189"/>
                <a:gd name="T16" fmla="*/ 87 w 94"/>
                <a:gd name="T17" fmla="*/ 40 h 189"/>
                <a:gd name="T18" fmla="*/ 69 w 94"/>
                <a:gd name="T19" fmla="*/ 7 h 189"/>
                <a:gd name="T20" fmla="*/ 51 w 94"/>
                <a:gd name="T21" fmla="*/ 5 h 189"/>
                <a:gd name="T22" fmla="*/ 42 w 94"/>
                <a:gd name="T23" fmla="*/ 0 h 189"/>
                <a:gd name="T24" fmla="*/ 42 w 94"/>
                <a:gd name="T25" fmla="*/ 7 h 189"/>
                <a:gd name="T26" fmla="*/ 50 w 94"/>
                <a:gd name="T27" fmla="*/ 12 h 189"/>
                <a:gd name="T28" fmla="*/ 63 w 94"/>
                <a:gd name="T29" fmla="*/ 17 h 189"/>
                <a:gd name="T30" fmla="*/ 74 w 94"/>
                <a:gd name="T31" fmla="*/ 46 h 189"/>
                <a:gd name="T32" fmla="*/ 62 w 94"/>
                <a:gd name="T33" fmla="*/ 90 h 189"/>
                <a:gd name="T34" fmla="*/ 53 w 94"/>
                <a:gd name="T35" fmla="*/ 109 h 189"/>
                <a:gd name="T36" fmla="*/ 59 w 94"/>
                <a:gd name="T37" fmla="*/ 153 h 189"/>
                <a:gd name="T38" fmla="*/ 0 w 94"/>
                <a:gd name="T3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189">
                  <a:moveTo>
                    <a:pt x="0" y="179"/>
                  </a:moveTo>
                  <a:cubicBezTo>
                    <a:pt x="1" y="180"/>
                    <a:pt x="1" y="181"/>
                    <a:pt x="2" y="183"/>
                  </a:cubicBezTo>
                  <a:cubicBezTo>
                    <a:pt x="15" y="185"/>
                    <a:pt x="15" y="185"/>
                    <a:pt x="15" y="185"/>
                  </a:cubicBezTo>
                  <a:cubicBezTo>
                    <a:pt x="40" y="182"/>
                    <a:pt x="64" y="184"/>
                    <a:pt x="87" y="189"/>
                  </a:cubicBezTo>
                  <a:cubicBezTo>
                    <a:pt x="87" y="186"/>
                    <a:pt x="87" y="182"/>
                    <a:pt x="86" y="179"/>
                  </a:cubicBezTo>
                  <a:cubicBezTo>
                    <a:pt x="86" y="179"/>
                    <a:pt x="86" y="179"/>
                    <a:pt x="86" y="178"/>
                  </a:cubicBezTo>
                  <a:cubicBezTo>
                    <a:pt x="84" y="156"/>
                    <a:pt x="80" y="134"/>
                    <a:pt x="73" y="11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93" y="66"/>
                    <a:pt x="94" y="52"/>
                    <a:pt x="87" y="40"/>
                  </a:cubicBezTo>
                  <a:cubicBezTo>
                    <a:pt x="80" y="29"/>
                    <a:pt x="74" y="19"/>
                    <a:pt x="69" y="7"/>
                  </a:cubicBezTo>
                  <a:cubicBezTo>
                    <a:pt x="66" y="11"/>
                    <a:pt x="60" y="11"/>
                    <a:pt x="51" y="5"/>
                  </a:cubicBezTo>
                  <a:cubicBezTo>
                    <a:pt x="48" y="4"/>
                    <a:pt x="45" y="2"/>
                    <a:pt x="42" y="0"/>
                  </a:cubicBezTo>
                  <a:cubicBezTo>
                    <a:pt x="42" y="2"/>
                    <a:pt x="42" y="5"/>
                    <a:pt x="42" y="7"/>
                  </a:cubicBezTo>
                  <a:cubicBezTo>
                    <a:pt x="45" y="9"/>
                    <a:pt x="47" y="11"/>
                    <a:pt x="50" y="12"/>
                  </a:cubicBezTo>
                  <a:cubicBezTo>
                    <a:pt x="54" y="15"/>
                    <a:pt x="58" y="17"/>
                    <a:pt x="63" y="1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63"/>
                    <a:pt x="72" y="78"/>
                    <a:pt x="62" y="90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65" y="172"/>
                    <a:pt x="45" y="181"/>
                    <a:pt x="0" y="179"/>
                  </a:cubicBezTo>
                  <a:close/>
                </a:path>
              </a:pathLst>
            </a:custGeom>
            <a:solidFill>
              <a:srgbClr val="748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25"/>
            <p:cNvSpPr/>
            <p:nvPr/>
          </p:nvSpPr>
          <p:spPr bwMode="auto">
            <a:xfrm>
              <a:off x="4770438" y="3335338"/>
              <a:ext cx="82550" cy="336550"/>
            </a:xfrm>
            <a:custGeom>
              <a:avLst/>
              <a:gdLst>
                <a:gd name="T0" fmla="*/ 9 w 73"/>
                <a:gd name="T1" fmla="*/ 5 h 333"/>
                <a:gd name="T2" fmla="*/ 13 w 73"/>
                <a:gd name="T3" fmla="*/ 13 h 333"/>
                <a:gd name="T4" fmla="*/ 7 w 73"/>
                <a:gd name="T5" fmla="*/ 16 h 333"/>
                <a:gd name="T6" fmla="*/ 61 w 73"/>
                <a:gd name="T7" fmla="*/ 25 h 333"/>
                <a:gd name="T8" fmla="*/ 33 w 73"/>
                <a:gd name="T9" fmla="*/ 109 h 333"/>
                <a:gd name="T10" fmla="*/ 25 w 73"/>
                <a:gd name="T11" fmla="*/ 175 h 333"/>
                <a:gd name="T12" fmla="*/ 20 w 73"/>
                <a:gd name="T13" fmla="*/ 194 h 333"/>
                <a:gd name="T14" fmla="*/ 17 w 73"/>
                <a:gd name="T15" fmla="*/ 254 h 333"/>
                <a:gd name="T16" fmla="*/ 9 w 73"/>
                <a:gd name="T17" fmla="*/ 277 h 333"/>
                <a:gd name="T18" fmla="*/ 21 w 73"/>
                <a:gd name="T19" fmla="*/ 299 h 333"/>
                <a:gd name="T20" fmla="*/ 12 w 73"/>
                <a:gd name="T21" fmla="*/ 333 h 333"/>
                <a:gd name="T22" fmla="*/ 49 w 73"/>
                <a:gd name="T23" fmla="*/ 320 h 333"/>
                <a:gd name="T24" fmla="*/ 46 w 73"/>
                <a:gd name="T25" fmla="*/ 294 h 333"/>
                <a:gd name="T26" fmla="*/ 33 w 73"/>
                <a:gd name="T27" fmla="*/ 282 h 333"/>
                <a:gd name="T28" fmla="*/ 41 w 73"/>
                <a:gd name="T29" fmla="*/ 262 h 333"/>
                <a:gd name="T30" fmla="*/ 34 w 73"/>
                <a:gd name="T31" fmla="*/ 192 h 333"/>
                <a:gd name="T32" fmla="*/ 34 w 73"/>
                <a:gd name="T33" fmla="*/ 180 h 333"/>
                <a:gd name="T34" fmla="*/ 37 w 73"/>
                <a:gd name="T35" fmla="*/ 176 h 333"/>
                <a:gd name="T36" fmla="*/ 50 w 73"/>
                <a:gd name="T37" fmla="*/ 128 h 333"/>
                <a:gd name="T38" fmla="*/ 62 w 73"/>
                <a:gd name="T39" fmla="*/ 97 h 333"/>
                <a:gd name="T40" fmla="*/ 64 w 73"/>
                <a:gd name="T41" fmla="*/ 89 h 333"/>
                <a:gd name="T42" fmla="*/ 66 w 73"/>
                <a:gd name="T43" fmla="*/ 81 h 333"/>
                <a:gd name="T44" fmla="*/ 71 w 73"/>
                <a:gd name="T45" fmla="*/ 51 h 333"/>
                <a:gd name="T46" fmla="*/ 72 w 73"/>
                <a:gd name="T47" fmla="*/ 10 h 333"/>
                <a:gd name="T48" fmla="*/ 72 w 73"/>
                <a:gd name="T49" fmla="*/ 7 h 333"/>
                <a:gd name="T50" fmla="*/ 0 w 73"/>
                <a:gd name="T51" fmla="*/ 3 h 333"/>
                <a:gd name="T52" fmla="*/ 9 w 73"/>
                <a:gd name="T53" fmla="*/ 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3" h="333">
                  <a:moveTo>
                    <a:pt x="9" y="5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0" y="14"/>
                    <a:pt x="8" y="15"/>
                    <a:pt x="7" y="16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17" y="254"/>
                    <a:pt x="17" y="254"/>
                    <a:pt x="17" y="254"/>
                  </a:cubicBezTo>
                  <a:cubicBezTo>
                    <a:pt x="9" y="277"/>
                    <a:pt x="9" y="277"/>
                    <a:pt x="9" y="277"/>
                  </a:cubicBezTo>
                  <a:cubicBezTo>
                    <a:pt x="21" y="299"/>
                    <a:pt x="21" y="299"/>
                    <a:pt x="21" y="299"/>
                  </a:cubicBezTo>
                  <a:cubicBezTo>
                    <a:pt x="12" y="333"/>
                    <a:pt x="12" y="333"/>
                    <a:pt x="12" y="333"/>
                  </a:cubicBezTo>
                  <a:cubicBezTo>
                    <a:pt x="49" y="320"/>
                    <a:pt x="49" y="320"/>
                    <a:pt x="49" y="320"/>
                  </a:cubicBezTo>
                  <a:cubicBezTo>
                    <a:pt x="46" y="294"/>
                    <a:pt x="46" y="294"/>
                    <a:pt x="46" y="294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41" y="262"/>
                    <a:pt x="41" y="262"/>
                    <a:pt x="41" y="262"/>
                  </a:cubicBezTo>
                  <a:cubicBezTo>
                    <a:pt x="34" y="192"/>
                    <a:pt x="34" y="192"/>
                    <a:pt x="34" y="192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5" y="118"/>
                    <a:pt x="59" y="108"/>
                    <a:pt x="62" y="97"/>
                  </a:cubicBezTo>
                  <a:cubicBezTo>
                    <a:pt x="63" y="94"/>
                    <a:pt x="64" y="92"/>
                    <a:pt x="64" y="89"/>
                  </a:cubicBezTo>
                  <a:cubicBezTo>
                    <a:pt x="65" y="86"/>
                    <a:pt x="66" y="83"/>
                    <a:pt x="66" y="81"/>
                  </a:cubicBezTo>
                  <a:cubicBezTo>
                    <a:pt x="68" y="71"/>
                    <a:pt x="70" y="61"/>
                    <a:pt x="71" y="51"/>
                  </a:cubicBezTo>
                  <a:cubicBezTo>
                    <a:pt x="73" y="38"/>
                    <a:pt x="73" y="24"/>
                    <a:pt x="72" y="10"/>
                  </a:cubicBezTo>
                  <a:cubicBezTo>
                    <a:pt x="72" y="9"/>
                    <a:pt x="72" y="8"/>
                    <a:pt x="72" y="7"/>
                  </a:cubicBezTo>
                  <a:cubicBezTo>
                    <a:pt x="49" y="2"/>
                    <a:pt x="25" y="0"/>
                    <a:pt x="0" y="3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solidFill>
              <a:srgbClr val="2B3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26"/>
            <p:cNvSpPr/>
            <p:nvPr/>
          </p:nvSpPr>
          <p:spPr bwMode="auto">
            <a:xfrm>
              <a:off x="4840288" y="3332163"/>
              <a:ext cx="26988" cy="101600"/>
            </a:xfrm>
            <a:custGeom>
              <a:avLst/>
              <a:gdLst>
                <a:gd name="T0" fmla="*/ 10 w 23"/>
                <a:gd name="T1" fmla="*/ 10 h 101"/>
                <a:gd name="T2" fmla="*/ 10 w 23"/>
                <a:gd name="T3" fmla="*/ 13 h 101"/>
                <a:gd name="T4" fmla="*/ 16 w 23"/>
                <a:gd name="T5" fmla="*/ 43 h 101"/>
                <a:gd name="T6" fmla="*/ 13 w 23"/>
                <a:gd name="T7" fmla="*/ 76 h 101"/>
                <a:gd name="T8" fmla="*/ 2 w 23"/>
                <a:gd name="T9" fmla="*/ 92 h 101"/>
                <a:gd name="T10" fmla="*/ 0 w 23"/>
                <a:gd name="T11" fmla="*/ 100 h 101"/>
                <a:gd name="T12" fmla="*/ 5 w 23"/>
                <a:gd name="T13" fmla="*/ 94 h 101"/>
                <a:gd name="T14" fmla="*/ 10 w 23"/>
                <a:gd name="T15" fmla="*/ 91 h 101"/>
                <a:gd name="T16" fmla="*/ 23 w 23"/>
                <a:gd name="T17" fmla="*/ 68 h 101"/>
                <a:gd name="T18" fmla="*/ 20 w 23"/>
                <a:gd name="T19" fmla="*/ 47 h 101"/>
                <a:gd name="T20" fmla="*/ 20 w 23"/>
                <a:gd name="T21" fmla="*/ 45 h 101"/>
                <a:gd name="T22" fmla="*/ 9 w 23"/>
                <a:gd name="T23" fmla="*/ 0 h 101"/>
                <a:gd name="T24" fmla="*/ 10 w 23"/>
                <a:gd name="T25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1">
                  <a:moveTo>
                    <a:pt x="10" y="10"/>
                  </a:moveTo>
                  <a:cubicBezTo>
                    <a:pt x="10" y="11"/>
                    <a:pt x="10" y="12"/>
                    <a:pt x="10" y="1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2" y="95"/>
                    <a:pt x="1" y="97"/>
                    <a:pt x="0" y="100"/>
                  </a:cubicBezTo>
                  <a:cubicBezTo>
                    <a:pt x="2" y="101"/>
                    <a:pt x="3" y="99"/>
                    <a:pt x="5" y="94"/>
                  </a:cubicBezTo>
                  <a:cubicBezTo>
                    <a:pt x="6" y="93"/>
                    <a:pt x="8" y="92"/>
                    <a:pt x="10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28"/>
                    <a:pt x="16" y="13"/>
                    <a:pt x="9" y="0"/>
                  </a:cubicBezTo>
                  <a:cubicBezTo>
                    <a:pt x="10" y="3"/>
                    <a:pt x="10" y="7"/>
                    <a:pt x="10" y="10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27"/>
            <p:cNvSpPr/>
            <p:nvPr/>
          </p:nvSpPr>
          <p:spPr bwMode="auto">
            <a:xfrm>
              <a:off x="4843463" y="3344863"/>
              <a:ext cx="15875" cy="79375"/>
            </a:xfrm>
            <a:custGeom>
              <a:avLst/>
              <a:gdLst>
                <a:gd name="T0" fmla="*/ 11 w 14"/>
                <a:gd name="T1" fmla="*/ 63 h 79"/>
                <a:gd name="T2" fmla="*/ 14 w 14"/>
                <a:gd name="T3" fmla="*/ 30 h 79"/>
                <a:gd name="T4" fmla="*/ 8 w 14"/>
                <a:gd name="T5" fmla="*/ 0 h 79"/>
                <a:gd name="T6" fmla="*/ 7 w 14"/>
                <a:gd name="T7" fmla="*/ 41 h 79"/>
                <a:gd name="T8" fmla="*/ 9 w 14"/>
                <a:gd name="T9" fmla="*/ 59 h 79"/>
                <a:gd name="T10" fmla="*/ 10 w 14"/>
                <a:gd name="T11" fmla="*/ 62 h 79"/>
                <a:gd name="T12" fmla="*/ 2 w 14"/>
                <a:gd name="T13" fmla="*/ 71 h 79"/>
                <a:gd name="T14" fmla="*/ 0 w 14"/>
                <a:gd name="T15" fmla="*/ 79 h 79"/>
                <a:gd name="T16" fmla="*/ 11 w 14"/>
                <a:gd name="T17" fmla="*/ 6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9">
                  <a:moveTo>
                    <a:pt x="11" y="63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4"/>
                    <a:pt x="9" y="28"/>
                    <a:pt x="7" y="41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0"/>
                    <a:pt x="10" y="61"/>
                    <a:pt x="1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3"/>
                    <a:pt x="1" y="76"/>
                    <a:pt x="0" y="79"/>
                  </a:cubicBezTo>
                  <a:cubicBezTo>
                    <a:pt x="11" y="63"/>
                    <a:pt x="11" y="63"/>
                    <a:pt x="11" y="63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28"/>
            <p:cNvSpPr/>
            <p:nvPr/>
          </p:nvSpPr>
          <p:spPr bwMode="auto">
            <a:xfrm>
              <a:off x="4765675" y="3375025"/>
              <a:ext cx="22225" cy="22225"/>
            </a:xfrm>
            <a:custGeom>
              <a:avLst/>
              <a:gdLst>
                <a:gd name="T0" fmla="*/ 12 w 19"/>
                <a:gd name="T1" fmla="*/ 13 h 22"/>
                <a:gd name="T2" fmla="*/ 11 w 19"/>
                <a:gd name="T3" fmla="*/ 11 h 22"/>
                <a:gd name="T4" fmla="*/ 0 w 19"/>
                <a:gd name="T5" fmla="*/ 0 h 22"/>
                <a:gd name="T6" fmla="*/ 0 w 19"/>
                <a:gd name="T7" fmla="*/ 4 h 22"/>
                <a:gd name="T8" fmla="*/ 17 w 19"/>
                <a:gd name="T9" fmla="*/ 22 h 22"/>
                <a:gd name="T10" fmla="*/ 12 w 19"/>
                <a:gd name="T11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12" y="1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7" y="17"/>
                    <a:pt x="12" y="13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29"/>
            <p:cNvSpPr>
              <a:spLocks noEditPoints="1"/>
            </p:cNvSpPr>
            <p:nvPr/>
          </p:nvSpPr>
          <p:spPr bwMode="auto">
            <a:xfrm>
              <a:off x="4687888" y="3351213"/>
              <a:ext cx="103188" cy="338138"/>
            </a:xfrm>
            <a:custGeom>
              <a:avLst/>
              <a:gdLst>
                <a:gd name="T0" fmla="*/ 80 w 90"/>
                <a:gd name="T1" fmla="*/ 37 h 333"/>
                <a:gd name="T2" fmla="*/ 80 w 90"/>
                <a:gd name="T3" fmla="*/ 37 h 333"/>
                <a:gd name="T4" fmla="*/ 85 w 90"/>
                <a:gd name="T5" fmla="*/ 46 h 333"/>
                <a:gd name="T6" fmla="*/ 83 w 90"/>
                <a:gd name="T7" fmla="*/ 47 h 333"/>
                <a:gd name="T8" fmla="*/ 68 w 90"/>
                <a:gd name="T9" fmla="*/ 34 h 333"/>
                <a:gd name="T10" fmla="*/ 61 w 90"/>
                <a:gd name="T11" fmla="*/ 27 h 333"/>
                <a:gd name="T12" fmla="*/ 64 w 90"/>
                <a:gd name="T13" fmla="*/ 37 h 333"/>
                <a:gd name="T14" fmla="*/ 66 w 90"/>
                <a:gd name="T15" fmla="*/ 48 h 333"/>
                <a:gd name="T16" fmla="*/ 65 w 90"/>
                <a:gd name="T17" fmla="*/ 47 h 333"/>
                <a:gd name="T18" fmla="*/ 56 w 90"/>
                <a:gd name="T19" fmla="*/ 34 h 333"/>
                <a:gd name="T20" fmla="*/ 45 w 90"/>
                <a:gd name="T21" fmla="*/ 11 h 333"/>
                <a:gd name="T22" fmla="*/ 42 w 90"/>
                <a:gd name="T23" fmla="*/ 1 h 333"/>
                <a:gd name="T24" fmla="*/ 41 w 90"/>
                <a:gd name="T25" fmla="*/ 0 h 333"/>
                <a:gd name="T26" fmla="*/ 30 w 90"/>
                <a:gd name="T27" fmla="*/ 4 h 333"/>
                <a:gd name="T28" fmla="*/ 40 w 90"/>
                <a:gd name="T29" fmla="*/ 118 h 333"/>
                <a:gd name="T30" fmla="*/ 40 w 90"/>
                <a:gd name="T31" fmla="*/ 130 h 333"/>
                <a:gd name="T32" fmla="*/ 37 w 90"/>
                <a:gd name="T33" fmla="*/ 153 h 333"/>
                <a:gd name="T34" fmla="*/ 33 w 90"/>
                <a:gd name="T35" fmla="*/ 159 h 333"/>
                <a:gd name="T36" fmla="*/ 11 w 90"/>
                <a:gd name="T37" fmla="*/ 280 h 333"/>
                <a:gd name="T38" fmla="*/ 2 w 90"/>
                <a:gd name="T39" fmla="*/ 296 h 333"/>
                <a:gd name="T40" fmla="*/ 0 w 90"/>
                <a:gd name="T41" fmla="*/ 333 h 333"/>
                <a:gd name="T42" fmla="*/ 8 w 90"/>
                <a:gd name="T43" fmla="*/ 325 h 333"/>
                <a:gd name="T44" fmla="*/ 18 w 90"/>
                <a:gd name="T45" fmla="*/ 322 h 333"/>
                <a:gd name="T46" fmla="*/ 39 w 90"/>
                <a:gd name="T47" fmla="*/ 253 h 333"/>
                <a:gd name="T48" fmla="*/ 52 w 90"/>
                <a:gd name="T49" fmla="*/ 188 h 333"/>
                <a:gd name="T50" fmla="*/ 65 w 90"/>
                <a:gd name="T51" fmla="*/ 161 h 333"/>
                <a:gd name="T52" fmla="*/ 63 w 90"/>
                <a:gd name="T53" fmla="*/ 141 h 333"/>
                <a:gd name="T54" fmla="*/ 90 w 90"/>
                <a:gd name="T55" fmla="*/ 44 h 333"/>
                <a:gd name="T56" fmla="*/ 88 w 90"/>
                <a:gd name="T57" fmla="*/ 42 h 333"/>
                <a:gd name="T58" fmla="*/ 80 w 90"/>
                <a:gd name="T59" fmla="*/ 37 h 333"/>
                <a:gd name="T60" fmla="*/ 32 w 90"/>
                <a:gd name="T61" fmla="*/ 5 h 333"/>
                <a:gd name="T62" fmla="*/ 36 w 90"/>
                <a:gd name="T63" fmla="*/ 3 h 333"/>
                <a:gd name="T64" fmla="*/ 45 w 90"/>
                <a:gd name="T65" fmla="*/ 115 h 333"/>
                <a:gd name="T66" fmla="*/ 45 w 90"/>
                <a:gd name="T67" fmla="*/ 136 h 333"/>
                <a:gd name="T68" fmla="*/ 43 w 90"/>
                <a:gd name="T69" fmla="*/ 157 h 333"/>
                <a:gd name="T70" fmla="*/ 21 w 90"/>
                <a:gd name="T71" fmla="*/ 231 h 333"/>
                <a:gd name="T72" fmla="*/ 21 w 90"/>
                <a:gd name="T73" fmla="*/ 232 h 333"/>
                <a:gd name="T74" fmla="*/ 19 w 90"/>
                <a:gd name="T75" fmla="*/ 283 h 333"/>
                <a:gd name="T76" fmla="*/ 7 w 90"/>
                <a:gd name="T77" fmla="*/ 300 h 333"/>
                <a:gd name="T78" fmla="*/ 8 w 90"/>
                <a:gd name="T79" fmla="*/ 323 h 333"/>
                <a:gd name="T80" fmla="*/ 1 w 90"/>
                <a:gd name="T81" fmla="*/ 328 h 333"/>
                <a:gd name="T82" fmla="*/ 3 w 90"/>
                <a:gd name="T83" fmla="*/ 297 h 333"/>
                <a:gd name="T84" fmla="*/ 13 w 90"/>
                <a:gd name="T85" fmla="*/ 281 h 333"/>
                <a:gd name="T86" fmla="*/ 13 w 90"/>
                <a:gd name="T87" fmla="*/ 280 h 333"/>
                <a:gd name="T88" fmla="*/ 34 w 90"/>
                <a:gd name="T89" fmla="*/ 160 h 333"/>
                <a:gd name="T90" fmla="*/ 38 w 90"/>
                <a:gd name="T91" fmla="*/ 154 h 333"/>
                <a:gd name="T92" fmla="*/ 38 w 90"/>
                <a:gd name="T93" fmla="*/ 153 h 333"/>
                <a:gd name="T94" fmla="*/ 41 w 90"/>
                <a:gd name="T95" fmla="*/ 130 h 333"/>
                <a:gd name="T96" fmla="*/ 41 w 90"/>
                <a:gd name="T97" fmla="*/ 130 h 333"/>
                <a:gd name="T98" fmla="*/ 41 w 90"/>
                <a:gd name="T99" fmla="*/ 117 h 333"/>
                <a:gd name="T100" fmla="*/ 32 w 90"/>
                <a:gd name="T101" fmla="*/ 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333">
                  <a:moveTo>
                    <a:pt x="80" y="37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5" y="41"/>
                    <a:pt x="87" y="44"/>
                    <a:pt x="85" y="46"/>
                  </a:cubicBezTo>
                  <a:cubicBezTo>
                    <a:pt x="85" y="46"/>
                    <a:pt x="84" y="46"/>
                    <a:pt x="83" y="47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30"/>
                    <a:pt x="62" y="34"/>
                    <a:pt x="64" y="37"/>
                  </a:cubicBezTo>
                  <a:cubicBezTo>
                    <a:pt x="68" y="43"/>
                    <a:pt x="69" y="46"/>
                    <a:pt x="66" y="48"/>
                  </a:cubicBezTo>
                  <a:cubicBezTo>
                    <a:pt x="66" y="48"/>
                    <a:pt x="65" y="48"/>
                    <a:pt x="65" y="47"/>
                  </a:cubicBezTo>
                  <a:cubicBezTo>
                    <a:pt x="61" y="44"/>
                    <a:pt x="58" y="40"/>
                    <a:pt x="56" y="3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0"/>
                    <a:pt x="41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8" y="42"/>
                    <a:pt x="32" y="80"/>
                    <a:pt x="40" y="118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38" y="135"/>
                    <a:pt x="37" y="142"/>
                    <a:pt x="37" y="153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17" y="196"/>
                    <a:pt x="10" y="237"/>
                    <a:pt x="11" y="280"/>
                  </a:cubicBezTo>
                  <a:cubicBezTo>
                    <a:pt x="2" y="296"/>
                    <a:pt x="2" y="296"/>
                    <a:pt x="2" y="296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2" y="329"/>
                    <a:pt x="5" y="326"/>
                    <a:pt x="8" y="325"/>
                  </a:cubicBezTo>
                  <a:cubicBezTo>
                    <a:pt x="11" y="323"/>
                    <a:pt x="14" y="322"/>
                    <a:pt x="18" y="322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52" y="188"/>
                    <a:pt x="52" y="188"/>
                    <a:pt x="52" y="188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0" y="43"/>
                    <a:pt x="89" y="43"/>
                    <a:pt x="88" y="42"/>
                  </a:cubicBezTo>
                  <a:cubicBezTo>
                    <a:pt x="80" y="37"/>
                    <a:pt x="80" y="37"/>
                    <a:pt x="80" y="37"/>
                  </a:cubicBezTo>
                  <a:close/>
                  <a:moveTo>
                    <a:pt x="32" y="5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4" y="37"/>
                    <a:pt x="37" y="74"/>
                    <a:pt x="45" y="115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31" y="182"/>
                    <a:pt x="23" y="207"/>
                    <a:pt x="21" y="231"/>
                  </a:cubicBezTo>
                  <a:cubicBezTo>
                    <a:pt x="21" y="232"/>
                    <a:pt x="21" y="232"/>
                    <a:pt x="21" y="232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7" y="300"/>
                    <a:pt x="7" y="300"/>
                    <a:pt x="7" y="300"/>
                  </a:cubicBezTo>
                  <a:cubicBezTo>
                    <a:pt x="8" y="323"/>
                    <a:pt x="8" y="323"/>
                    <a:pt x="8" y="323"/>
                  </a:cubicBezTo>
                  <a:cubicBezTo>
                    <a:pt x="5" y="324"/>
                    <a:pt x="3" y="326"/>
                    <a:pt x="1" y="328"/>
                  </a:cubicBezTo>
                  <a:cubicBezTo>
                    <a:pt x="3" y="297"/>
                    <a:pt x="3" y="297"/>
                    <a:pt x="3" y="297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13" y="281"/>
                    <a:pt x="13" y="280"/>
                    <a:pt x="13" y="280"/>
                  </a:cubicBezTo>
                  <a:cubicBezTo>
                    <a:pt x="11" y="237"/>
                    <a:pt x="18" y="197"/>
                    <a:pt x="34" y="160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8" y="143"/>
                    <a:pt x="39" y="135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33" y="80"/>
                    <a:pt x="30" y="43"/>
                    <a:pt x="32" y="5"/>
                  </a:cubicBezTo>
                  <a:close/>
                </a:path>
              </a:pathLst>
            </a:custGeom>
            <a:solidFill>
              <a:srgbClr val="50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30"/>
            <p:cNvSpPr/>
            <p:nvPr/>
          </p:nvSpPr>
          <p:spPr bwMode="auto">
            <a:xfrm>
              <a:off x="4689475" y="3354388"/>
              <a:ext cx="50800" cy="328613"/>
            </a:xfrm>
            <a:custGeom>
              <a:avLst/>
              <a:gdLst>
                <a:gd name="T0" fmla="*/ 35 w 44"/>
                <a:gd name="T1" fmla="*/ 0 h 325"/>
                <a:gd name="T2" fmla="*/ 31 w 44"/>
                <a:gd name="T3" fmla="*/ 2 h 325"/>
                <a:gd name="T4" fmla="*/ 40 w 44"/>
                <a:gd name="T5" fmla="*/ 114 h 325"/>
                <a:gd name="T6" fmla="*/ 40 w 44"/>
                <a:gd name="T7" fmla="*/ 127 h 325"/>
                <a:gd name="T8" fmla="*/ 40 w 44"/>
                <a:gd name="T9" fmla="*/ 127 h 325"/>
                <a:gd name="T10" fmla="*/ 37 w 44"/>
                <a:gd name="T11" fmla="*/ 150 h 325"/>
                <a:gd name="T12" fmla="*/ 37 w 44"/>
                <a:gd name="T13" fmla="*/ 151 h 325"/>
                <a:gd name="T14" fmla="*/ 33 w 44"/>
                <a:gd name="T15" fmla="*/ 157 h 325"/>
                <a:gd name="T16" fmla="*/ 12 w 44"/>
                <a:gd name="T17" fmla="*/ 277 h 325"/>
                <a:gd name="T18" fmla="*/ 12 w 44"/>
                <a:gd name="T19" fmla="*/ 278 h 325"/>
                <a:gd name="T20" fmla="*/ 2 w 44"/>
                <a:gd name="T21" fmla="*/ 294 h 325"/>
                <a:gd name="T22" fmla="*/ 0 w 44"/>
                <a:gd name="T23" fmla="*/ 325 h 325"/>
                <a:gd name="T24" fmla="*/ 7 w 44"/>
                <a:gd name="T25" fmla="*/ 320 h 325"/>
                <a:gd name="T26" fmla="*/ 6 w 44"/>
                <a:gd name="T27" fmla="*/ 297 h 325"/>
                <a:gd name="T28" fmla="*/ 18 w 44"/>
                <a:gd name="T29" fmla="*/ 280 h 325"/>
                <a:gd name="T30" fmla="*/ 20 w 44"/>
                <a:gd name="T31" fmla="*/ 229 h 325"/>
                <a:gd name="T32" fmla="*/ 20 w 44"/>
                <a:gd name="T33" fmla="*/ 228 h 325"/>
                <a:gd name="T34" fmla="*/ 42 w 44"/>
                <a:gd name="T35" fmla="*/ 154 h 325"/>
                <a:gd name="T36" fmla="*/ 44 w 44"/>
                <a:gd name="T37" fmla="*/ 133 h 325"/>
                <a:gd name="T38" fmla="*/ 44 w 44"/>
                <a:gd name="T39" fmla="*/ 112 h 325"/>
                <a:gd name="T40" fmla="*/ 35 w 44"/>
                <a:gd name="T41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325">
                  <a:moveTo>
                    <a:pt x="35" y="0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29" y="40"/>
                    <a:pt x="32" y="77"/>
                    <a:pt x="40" y="114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8" y="132"/>
                    <a:pt x="37" y="140"/>
                    <a:pt x="37" y="150"/>
                  </a:cubicBezTo>
                  <a:cubicBezTo>
                    <a:pt x="37" y="150"/>
                    <a:pt x="37" y="150"/>
                    <a:pt x="37" y="151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17" y="194"/>
                    <a:pt x="10" y="234"/>
                    <a:pt x="12" y="277"/>
                  </a:cubicBezTo>
                  <a:cubicBezTo>
                    <a:pt x="12" y="277"/>
                    <a:pt x="12" y="278"/>
                    <a:pt x="12" y="278"/>
                  </a:cubicBezTo>
                  <a:cubicBezTo>
                    <a:pt x="2" y="294"/>
                    <a:pt x="2" y="294"/>
                    <a:pt x="2" y="294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2" y="323"/>
                    <a:pt x="4" y="321"/>
                    <a:pt x="7" y="320"/>
                  </a:cubicBezTo>
                  <a:cubicBezTo>
                    <a:pt x="6" y="297"/>
                    <a:pt x="6" y="297"/>
                    <a:pt x="6" y="297"/>
                  </a:cubicBezTo>
                  <a:cubicBezTo>
                    <a:pt x="18" y="280"/>
                    <a:pt x="18" y="280"/>
                    <a:pt x="18" y="280"/>
                  </a:cubicBezTo>
                  <a:cubicBezTo>
                    <a:pt x="20" y="229"/>
                    <a:pt x="20" y="229"/>
                    <a:pt x="20" y="229"/>
                  </a:cubicBezTo>
                  <a:cubicBezTo>
                    <a:pt x="20" y="229"/>
                    <a:pt x="20" y="229"/>
                    <a:pt x="20" y="228"/>
                  </a:cubicBezTo>
                  <a:cubicBezTo>
                    <a:pt x="22" y="204"/>
                    <a:pt x="30" y="179"/>
                    <a:pt x="42" y="154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36" y="71"/>
                    <a:pt x="33" y="34"/>
                    <a:pt x="35" y="0"/>
                  </a:cubicBezTo>
                  <a:close/>
                </a:path>
              </a:pathLst>
            </a:custGeom>
            <a:solidFill>
              <a:srgbClr val="7A8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31"/>
            <p:cNvSpPr/>
            <p:nvPr/>
          </p:nvSpPr>
          <p:spPr bwMode="auto">
            <a:xfrm>
              <a:off x="4756150" y="3378200"/>
              <a:ext cx="11113" cy="20638"/>
            </a:xfrm>
            <a:custGeom>
              <a:avLst/>
              <a:gdLst>
                <a:gd name="T0" fmla="*/ 6 w 10"/>
                <a:gd name="T1" fmla="*/ 20 h 21"/>
                <a:gd name="T2" fmla="*/ 7 w 10"/>
                <a:gd name="T3" fmla="*/ 21 h 21"/>
                <a:gd name="T4" fmla="*/ 5 w 10"/>
                <a:gd name="T5" fmla="*/ 10 h 21"/>
                <a:gd name="T6" fmla="*/ 2 w 10"/>
                <a:gd name="T7" fmla="*/ 0 h 21"/>
                <a:gd name="T8" fmla="*/ 0 w 10"/>
                <a:gd name="T9" fmla="*/ 3 h 21"/>
                <a:gd name="T10" fmla="*/ 6 w 10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1">
                  <a:moveTo>
                    <a:pt x="6" y="20"/>
                  </a:moveTo>
                  <a:cubicBezTo>
                    <a:pt x="6" y="21"/>
                    <a:pt x="7" y="21"/>
                    <a:pt x="7" y="21"/>
                  </a:cubicBezTo>
                  <a:cubicBezTo>
                    <a:pt x="10" y="19"/>
                    <a:pt x="9" y="16"/>
                    <a:pt x="5" y="10"/>
                  </a:cubicBezTo>
                  <a:cubicBezTo>
                    <a:pt x="3" y="7"/>
                    <a:pt x="2" y="3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" y="20"/>
                    <a:pt x="6" y="20"/>
                    <a:pt x="6" y="20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32"/>
            <p:cNvSpPr/>
            <p:nvPr/>
          </p:nvSpPr>
          <p:spPr bwMode="auto">
            <a:xfrm>
              <a:off x="4708525" y="3376613"/>
              <a:ext cx="100013" cy="312738"/>
            </a:xfrm>
            <a:custGeom>
              <a:avLst/>
              <a:gdLst>
                <a:gd name="T0" fmla="*/ 79 w 87"/>
                <a:gd name="T1" fmla="*/ 10 h 308"/>
                <a:gd name="T2" fmla="*/ 78 w 87"/>
                <a:gd name="T3" fmla="*/ 10 h 308"/>
                <a:gd name="T4" fmla="*/ 77 w 87"/>
                <a:gd name="T5" fmla="*/ 10 h 308"/>
                <a:gd name="T6" fmla="*/ 74 w 87"/>
                <a:gd name="T7" fmla="*/ 13 h 308"/>
                <a:gd name="T8" fmla="*/ 75 w 87"/>
                <a:gd name="T9" fmla="*/ 18 h 308"/>
                <a:gd name="T10" fmla="*/ 72 w 87"/>
                <a:gd name="T11" fmla="*/ 19 h 308"/>
                <a:gd name="T12" fmla="*/ 45 w 87"/>
                <a:gd name="T13" fmla="*/ 116 h 308"/>
                <a:gd name="T14" fmla="*/ 47 w 87"/>
                <a:gd name="T15" fmla="*/ 136 h 308"/>
                <a:gd name="T16" fmla="*/ 34 w 87"/>
                <a:gd name="T17" fmla="*/ 163 h 308"/>
                <a:gd name="T18" fmla="*/ 21 w 87"/>
                <a:gd name="T19" fmla="*/ 228 h 308"/>
                <a:gd name="T20" fmla="*/ 0 w 87"/>
                <a:gd name="T21" fmla="*/ 297 h 308"/>
                <a:gd name="T22" fmla="*/ 22 w 87"/>
                <a:gd name="T23" fmla="*/ 307 h 308"/>
                <a:gd name="T24" fmla="*/ 24 w 87"/>
                <a:gd name="T25" fmla="*/ 308 h 308"/>
                <a:gd name="T26" fmla="*/ 27 w 87"/>
                <a:gd name="T27" fmla="*/ 267 h 308"/>
                <a:gd name="T28" fmla="*/ 37 w 87"/>
                <a:gd name="T29" fmla="*/ 235 h 308"/>
                <a:gd name="T30" fmla="*/ 39 w 87"/>
                <a:gd name="T31" fmla="*/ 231 h 308"/>
                <a:gd name="T32" fmla="*/ 49 w 87"/>
                <a:gd name="T33" fmla="*/ 212 h 308"/>
                <a:gd name="T34" fmla="*/ 54 w 87"/>
                <a:gd name="T35" fmla="*/ 168 h 308"/>
                <a:gd name="T36" fmla="*/ 66 w 87"/>
                <a:gd name="T37" fmla="*/ 138 h 308"/>
                <a:gd name="T38" fmla="*/ 71 w 87"/>
                <a:gd name="T39" fmla="*/ 98 h 308"/>
                <a:gd name="T40" fmla="*/ 87 w 87"/>
                <a:gd name="T41" fmla="*/ 0 h 308"/>
                <a:gd name="T42" fmla="*/ 80 w 87"/>
                <a:gd name="T43" fmla="*/ 8 h 308"/>
                <a:gd name="T44" fmla="*/ 79 w 87"/>
                <a:gd name="T45" fmla="*/ 1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308">
                  <a:moveTo>
                    <a:pt x="79" y="10"/>
                  </a:moveTo>
                  <a:cubicBezTo>
                    <a:pt x="79" y="10"/>
                    <a:pt x="78" y="10"/>
                    <a:pt x="78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5"/>
                    <a:pt x="75" y="17"/>
                    <a:pt x="75" y="18"/>
                  </a:cubicBezTo>
                  <a:cubicBezTo>
                    <a:pt x="75" y="19"/>
                    <a:pt x="74" y="19"/>
                    <a:pt x="72" y="19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7" y="136"/>
                    <a:pt x="47" y="136"/>
                    <a:pt x="47" y="136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7" y="297"/>
                    <a:pt x="14" y="300"/>
                    <a:pt x="22" y="307"/>
                  </a:cubicBezTo>
                  <a:cubicBezTo>
                    <a:pt x="23" y="307"/>
                    <a:pt x="23" y="307"/>
                    <a:pt x="24" y="308"/>
                  </a:cubicBezTo>
                  <a:cubicBezTo>
                    <a:pt x="28" y="295"/>
                    <a:pt x="29" y="281"/>
                    <a:pt x="27" y="267"/>
                  </a:cubicBezTo>
                  <a:cubicBezTo>
                    <a:pt x="37" y="235"/>
                    <a:pt x="37" y="235"/>
                    <a:pt x="37" y="235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61" y="158"/>
                    <a:pt x="65" y="148"/>
                    <a:pt x="66" y="13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9"/>
                    <a:pt x="80" y="9"/>
                    <a:pt x="79" y="10"/>
                  </a:cubicBezTo>
                  <a:close/>
                </a:path>
              </a:pathLst>
            </a:custGeom>
            <a:solidFill>
              <a:srgbClr val="2B3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33"/>
            <p:cNvSpPr/>
            <p:nvPr/>
          </p:nvSpPr>
          <p:spPr bwMode="auto">
            <a:xfrm>
              <a:off x="4773613" y="3368675"/>
              <a:ext cx="20638" cy="25400"/>
            </a:xfrm>
            <a:custGeom>
              <a:avLst/>
              <a:gdLst>
                <a:gd name="T0" fmla="*/ 18 w 18"/>
                <a:gd name="T1" fmla="*/ 25 h 25"/>
                <a:gd name="T2" fmla="*/ 17 w 18"/>
                <a:gd name="T3" fmla="*/ 20 h 25"/>
                <a:gd name="T4" fmla="*/ 12 w 18"/>
                <a:gd name="T5" fmla="*/ 15 h 25"/>
                <a:gd name="T6" fmla="*/ 0 w 18"/>
                <a:gd name="T7" fmla="*/ 0 h 25"/>
                <a:gd name="T8" fmla="*/ 1 w 18"/>
                <a:gd name="T9" fmla="*/ 8 h 25"/>
                <a:gd name="T10" fmla="*/ 18 w 1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18" y="25"/>
                  </a:moveTo>
                  <a:cubicBezTo>
                    <a:pt x="18" y="24"/>
                    <a:pt x="18" y="22"/>
                    <a:pt x="17" y="2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8" y="25"/>
                    <a:pt x="18" y="25"/>
                    <a:pt x="18" y="2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34"/>
            <p:cNvSpPr/>
            <p:nvPr/>
          </p:nvSpPr>
          <p:spPr bwMode="auto">
            <a:xfrm>
              <a:off x="4773613" y="3368675"/>
              <a:ext cx="22225" cy="20638"/>
            </a:xfrm>
            <a:custGeom>
              <a:avLst/>
              <a:gdLst>
                <a:gd name="T0" fmla="*/ 12 w 14"/>
                <a:gd name="T1" fmla="*/ 13 h 13"/>
                <a:gd name="T2" fmla="*/ 14 w 14"/>
                <a:gd name="T3" fmla="*/ 11 h 13"/>
                <a:gd name="T4" fmla="*/ 0 w 14"/>
                <a:gd name="T5" fmla="*/ 0 h 13"/>
                <a:gd name="T6" fmla="*/ 9 w 14"/>
                <a:gd name="T7" fmla="*/ 10 h 13"/>
                <a:gd name="T8" fmla="*/ 12 w 14"/>
                <a:gd name="T9" fmla="*/ 13 h 13"/>
                <a:gd name="T10" fmla="*/ 12 w 14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12" y="13"/>
                  </a:moveTo>
                  <a:lnTo>
                    <a:pt x="14" y="11"/>
                  </a:lnTo>
                  <a:lnTo>
                    <a:pt x="0" y="0"/>
                  </a:lnTo>
                  <a:lnTo>
                    <a:pt x="9" y="10"/>
                  </a:lnTo>
                  <a:lnTo>
                    <a:pt x="12" y="13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50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35"/>
            <p:cNvSpPr>
              <a:spLocks noEditPoints="1"/>
            </p:cNvSpPr>
            <p:nvPr/>
          </p:nvSpPr>
          <p:spPr bwMode="auto">
            <a:xfrm>
              <a:off x="4751388" y="3351213"/>
              <a:ext cx="88900" cy="328613"/>
            </a:xfrm>
            <a:custGeom>
              <a:avLst/>
              <a:gdLst>
                <a:gd name="T0" fmla="*/ 39 w 78"/>
                <a:gd name="T1" fmla="*/ 26 h 324"/>
                <a:gd name="T2" fmla="*/ 43 w 78"/>
                <a:gd name="T3" fmla="*/ 33 h 324"/>
                <a:gd name="T4" fmla="*/ 50 w 78"/>
                <a:gd name="T5" fmla="*/ 25 h 324"/>
                <a:gd name="T6" fmla="*/ 34 w 78"/>
                <a:gd name="T7" fmla="*/ 123 h 324"/>
                <a:gd name="T8" fmla="*/ 29 w 78"/>
                <a:gd name="T9" fmla="*/ 163 h 324"/>
                <a:gd name="T10" fmla="*/ 17 w 78"/>
                <a:gd name="T11" fmla="*/ 193 h 324"/>
                <a:gd name="T12" fmla="*/ 12 w 78"/>
                <a:gd name="T13" fmla="*/ 237 h 324"/>
                <a:gd name="T14" fmla="*/ 2 w 78"/>
                <a:gd name="T15" fmla="*/ 256 h 324"/>
                <a:gd name="T16" fmla="*/ 9 w 78"/>
                <a:gd name="T17" fmla="*/ 287 h 324"/>
                <a:gd name="T18" fmla="*/ 5 w 78"/>
                <a:gd name="T19" fmla="*/ 319 h 324"/>
                <a:gd name="T20" fmla="*/ 7 w 78"/>
                <a:gd name="T21" fmla="*/ 323 h 324"/>
                <a:gd name="T22" fmla="*/ 7 w 78"/>
                <a:gd name="T23" fmla="*/ 324 h 324"/>
                <a:gd name="T24" fmla="*/ 29 w 78"/>
                <a:gd name="T25" fmla="*/ 317 h 324"/>
                <a:gd name="T26" fmla="*/ 38 w 78"/>
                <a:gd name="T27" fmla="*/ 283 h 324"/>
                <a:gd name="T28" fmla="*/ 26 w 78"/>
                <a:gd name="T29" fmla="*/ 261 h 324"/>
                <a:gd name="T30" fmla="*/ 34 w 78"/>
                <a:gd name="T31" fmla="*/ 238 h 324"/>
                <a:gd name="T32" fmla="*/ 37 w 78"/>
                <a:gd name="T33" fmla="*/ 178 h 324"/>
                <a:gd name="T34" fmla="*/ 42 w 78"/>
                <a:gd name="T35" fmla="*/ 159 h 324"/>
                <a:gd name="T36" fmla="*/ 50 w 78"/>
                <a:gd name="T37" fmla="*/ 93 h 324"/>
                <a:gd name="T38" fmla="*/ 78 w 78"/>
                <a:gd name="T39" fmla="*/ 9 h 324"/>
                <a:gd name="T40" fmla="*/ 24 w 78"/>
                <a:gd name="T41" fmla="*/ 0 h 324"/>
                <a:gd name="T42" fmla="*/ 39 w 78"/>
                <a:gd name="T43" fmla="*/ 26 h 324"/>
                <a:gd name="T44" fmla="*/ 18 w 78"/>
                <a:gd name="T45" fmla="*/ 194 h 324"/>
                <a:gd name="T46" fmla="*/ 23 w 78"/>
                <a:gd name="T47" fmla="*/ 187 h 324"/>
                <a:gd name="T48" fmla="*/ 21 w 78"/>
                <a:gd name="T49" fmla="*/ 218 h 324"/>
                <a:gd name="T50" fmla="*/ 11 w 78"/>
                <a:gd name="T51" fmla="*/ 265 h 324"/>
                <a:gd name="T52" fmla="*/ 17 w 78"/>
                <a:gd name="T53" fmla="*/ 285 h 324"/>
                <a:gd name="T54" fmla="*/ 11 w 78"/>
                <a:gd name="T55" fmla="*/ 312 h 324"/>
                <a:gd name="T56" fmla="*/ 15 w 78"/>
                <a:gd name="T57" fmla="*/ 320 h 324"/>
                <a:gd name="T58" fmla="*/ 9 w 78"/>
                <a:gd name="T59" fmla="*/ 322 h 324"/>
                <a:gd name="T60" fmla="*/ 9 w 78"/>
                <a:gd name="T61" fmla="*/ 322 h 324"/>
                <a:gd name="T62" fmla="*/ 7 w 78"/>
                <a:gd name="T63" fmla="*/ 318 h 324"/>
                <a:gd name="T64" fmla="*/ 10 w 78"/>
                <a:gd name="T65" fmla="*/ 287 h 324"/>
                <a:gd name="T66" fmla="*/ 10 w 78"/>
                <a:gd name="T67" fmla="*/ 286 h 324"/>
                <a:gd name="T68" fmla="*/ 10 w 78"/>
                <a:gd name="T69" fmla="*/ 286 h 324"/>
                <a:gd name="T70" fmla="*/ 3 w 78"/>
                <a:gd name="T71" fmla="*/ 257 h 324"/>
                <a:gd name="T72" fmla="*/ 13 w 78"/>
                <a:gd name="T73" fmla="*/ 237 h 324"/>
                <a:gd name="T74" fmla="*/ 13 w 78"/>
                <a:gd name="T75" fmla="*/ 237 h 324"/>
                <a:gd name="T76" fmla="*/ 18 w 78"/>
                <a:gd name="T77" fmla="*/ 19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324">
                  <a:moveTo>
                    <a:pt x="39" y="26"/>
                  </a:moveTo>
                  <a:cubicBezTo>
                    <a:pt x="41" y="29"/>
                    <a:pt x="43" y="31"/>
                    <a:pt x="43" y="3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73"/>
                    <a:pt x="24" y="183"/>
                    <a:pt x="17" y="193"/>
                  </a:cubicBezTo>
                  <a:cubicBezTo>
                    <a:pt x="12" y="237"/>
                    <a:pt x="12" y="237"/>
                    <a:pt x="12" y="237"/>
                  </a:cubicBezTo>
                  <a:cubicBezTo>
                    <a:pt x="2" y="256"/>
                    <a:pt x="2" y="256"/>
                    <a:pt x="2" y="256"/>
                  </a:cubicBezTo>
                  <a:cubicBezTo>
                    <a:pt x="0" y="272"/>
                    <a:pt x="3" y="282"/>
                    <a:pt x="9" y="287"/>
                  </a:cubicBezTo>
                  <a:cubicBezTo>
                    <a:pt x="5" y="319"/>
                    <a:pt x="5" y="319"/>
                    <a:pt x="5" y="319"/>
                  </a:cubicBezTo>
                  <a:cubicBezTo>
                    <a:pt x="7" y="323"/>
                    <a:pt x="7" y="323"/>
                    <a:pt x="7" y="323"/>
                  </a:cubicBezTo>
                  <a:cubicBezTo>
                    <a:pt x="7" y="324"/>
                    <a:pt x="7" y="324"/>
                    <a:pt x="7" y="324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38" y="283"/>
                    <a:pt x="38" y="283"/>
                    <a:pt x="38" y="283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42" y="159"/>
                    <a:pt x="42" y="159"/>
                    <a:pt x="42" y="159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5"/>
                    <a:pt x="24" y="13"/>
                    <a:pt x="39" y="26"/>
                  </a:cubicBezTo>
                  <a:close/>
                  <a:moveTo>
                    <a:pt x="18" y="194"/>
                  </a:moveTo>
                  <a:cubicBezTo>
                    <a:pt x="20" y="191"/>
                    <a:pt x="22" y="189"/>
                    <a:pt x="23" y="187"/>
                  </a:cubicBezTo>
                  <a:cubicBezTo>
                    <a:pt x="21" y="218"/>
                    <a:pt x="21" y="218"/>
                    <a:pt x="21" y="218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10" y="272"/>
                    <a:pt x="12" y="279"/>
                    <a:pt x="17" y="285"/>
                  </a:cubicBezTo>
                  <a:cubicBezTo>
                    <a:pt x="11" y="312"/>
                    <a:pt x="11" y="312"/>
                    <a:pt x="11" y="312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9" y="322"/>
                    <a:pt x="9" y="322"/>
                    <a:pt x="9" y="322"/>
                  </a:cubicBezTo>
                  <a:cubicBezTo>
                    <a:pt x="9" y="322"/>
                    <a:pt x="9" y="322"/>
                    <a:pt x="9" y="322"/>
                  </a:cubicBezTo>
                  <a:cubicBezTo>
                    <a:pt x="7" y="318"/>
                    <a:pt x="7" y="318"/>
                    <a:pt x="7" y="318"/>
                  </a:cubicBezTo>
                  <a:cubicBezTo>
                    <a:pt x="10" y="287"/>
                    <a:pt x="10" y="287"/>
                    <a:pt x="10" y="287"/>
                  </a:cubicBezTo>
                  <a:cubicBezTo>
                    <a:pt x="11" y="287"/>
                    <a:pt x="11" y="286"/>
                    <a:pt x="10" y="286"/>
                  </a:cubicBezTo>
                  <a:cubicBezTo>
                    <a:pt x="10" y="286"/>
                    <a:pt x="10" y="286"/>
                    <a:pt x="10" y="286"/>
                  </a:cubicBezTo>
                  <a:cubicBezTo>
                    <a:pt x="4" y="281"/>
                    <a:pt x="2" y="271"/>
                    <a:pt x="3" y="257"/>
                  </a:cubicBezTo>
                  <a:cubicBezTo>
                    <a:pt x="13" y="237"/>
                    <a:pt x="13" y="237"/>
                    <a:pt x="13" y="237"/>
                  </a:cubicBezTo>
                  <a:cubicBezTo>
                    <a:pt x="13" y="237"/>
                    <a:pt x="13" y="237"/>
                    <a:pt x="13" y="237"/>
                  </a:cubicBezTo>
                  <a:cubicBezTo>
                    <a:pt x="18" y="194"/>
                    <a:pt x="18" y="194"/>
                    <a:pt x="18" y="194"/>
                  </a:cubicBezTo>
                  <a:close/>
                </a:path>
              </a:pathLst>
            </a:custGeom>
            <a:solidFill>
              <a:srgbClr val="50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36"/>
            <p:cNvSpPr/>
            <p:nvPr/>
          </p:nvSpPr>
          <p:spPr bwMode="auto">
            <a:xfrm>
              <a:off x="4752975" y="3540125"/>
              <a:ext cx="23813" cy="138113"/>
            </a:xfrm>
            <a:custGeom>
              <a:avLst/>
              <a:gdLst>
                <a:gd name="T0" fmla="*/ 21 w 21"/>
                <a:gd name="T1" fmla="*/ 0 h 135"/>
                <a:gd name="T2" fmla="*/ 16 w 21"/>
                <a:gd name="T3" fmla="*/ 7 h 135"/>
                <a:gd name="T4" fmla="*/ 11 w 21"/>
                <a:gd name="T5" fmla="*/ 50 h 135"/>
                <a:gd name="T6" fmla="*/ 11 w 21"/>
                <a:gd name="T7" fmla="*/ 50 h 135"/>
                <a:gd name="T8" fmla="*/ 1 w 21"/>
                <a:gd name="T9" fmla="*/ 70 h 135"/>
                <a:gd name="T10" fmla="*/ 8 w 21"/>
                <a:gd name="T11" fmla="*/ 99 h 135"/>
                <a:gd name="T12" fmla="*/ 8 w 21"/>
                <a:gd name="T13" fmla="*/ 99 h 135"/>
                <a:gd name="T14" fmla="*/ 8 w 21"/>
                <a:gd name="T15" fmla="*/ 100 h 135"/>
                <a:gd name="T16" fmla="*/ 5 w 21"/>
                <a:gd name="T17" fmla="*/ 131 h 135"/>
                <a:gd name="T18" fmla="*/ 7 w 21"/>
                <a:gd name="T19" fmla="*/ 135 h 135"/>
                <a:gd name="T20" fmla="*/ 7 w 21"/>
                <a:gd name="T21" fmla="*/ 135 h 135"/>
                <a:gd name="T22" fmla="*/ 13 w 21"/>
                <a:gd name="T23" fmla="*/ 133 h 135"/>
                <a:gd name="T24" fmla="*/ 9 w 21"/>
                <a:gd name="T25" fmla="*/ 125 h 135"/>
                <a:gd name="T26" fmla="*/ 15 w 21"/>
                <a:gd name="T27" fmla="*/ 98 h 135"/>
                <a:gd name="T28" fmla="*/ 9 w 21"/>
                <a:gd name="T29" fmla="*/ 78 h 135"/>
                <a:gd name="T30" fmla="*/ 19 w 21"/>
                <a:gd name="T31" fmla="*/ 31 h 135"/>
                <a:gd name="T32" fmla="*/ 21 w 21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135">
                  <a:moveTo>
                    <a:pt x="21" y="0"/>
                  </a:moveTo>
                  <a:cubicBezTo>
                    <a:pt x="20" y="2"/>
                    <a:pt x="18" y="4"/>
                    <a:pt x="16" y="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84"/>
                    <a:pt x="2" y="94"/>
                    <a:pt x="8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9" y="99"/>
                    <a:pt x="9" y="100"/>
                    <a:pt x="8" y="100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0" y="92"/>
                    <a:pt x="8" y="85"/>
                    <a:pt x="9" y="78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7A8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37"/>
            <p:cNvSpPr/>
            <p:nvPr/>
          </p:nvSpPr>
          <p:spPr bwMode="auto">
            <a:xfrm>
              <a:off x="4845050" y="3386138"/>
              <a:ext cx="9525" cy="30163"/>
            </a:xfrm>
            <a:custGeom>
              <a:avLst/>
              <a:gdLst>
                <a:gd name="T0" fmla="*/ 7 w 8"/>
                <a:gd name="T1" fmla="*/ 18 h 30"/>
                <a:gd name="T2" fmla="*/ 5 w 8"/>
                <a:gd name="T3" fmla="*/ 0 h 30"/>
                <a:gd name="T4" fmla="*/ 0 w 8"/>
                <a:gd name="T5" fmla="*/ 30 h 30"/>
                <a:gd name="T6" fmla="*/ 8 w 8"/>
                <a:gd name="T7" fmla="*/ 21 h 30"/>
                <a:gd name="T8" fmla="*/ 7 w 8"/>
                <a:gd name="T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7" y="18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0"/>
                    <a:pt x="2" y="20"/>
                    <a:pt x="0" y="3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7" y="19"/>
                    <a:pt x="7" y="18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38"/>
            <p:cNvSpPr/>
            <p:nvPr/>
          </p:nvSpPr>
          <p:spPr bwMode="auto">
            <a:xfrm>
              <a:off x="4759325" y="3659188"/>
              <a:ext cx="107950" cy="38100"/>
            </a:xfrm>
            <a:custGeom>
              <a:avLst/>
              <a:gdLst>
                <a:gd name="T0" fmla="*/ 0 w 95"/>
                <a:gd name="T1" fmla="*/ 20 h 37"/>
                <a:gd name="T2" fmla="*/ 0 w 95"/>
                <a:gd name="T3" fmla="*/ 26 h 37"/>
                <a:gd name="T4" fmla="*/ 36 w 95"/>
                <a:gd name="T5" fmla="*/ 28 h 37"/>
                <a:gd name="T6" fmla="*/ 95 w 95"/>
                <a:gd name="T7" fmla="*/ 22 h 37"/>
                <a:gd name="T8" fmla="*/ 59 w 95"/>
                <a:gd name="T9" fmla="*/ 0 h 37"/>
                <a:gd name="T10" fmla="*/ 22 w 95"/>
                <a:gd name="T11" fmla="*/ 13 h 37"/>
                <a:gd name="T12" fmla="*/ 0 w 95"/>
                <a:gd name="T1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7">
                  <a:moveTo>
                    <a:pt x="0" y="2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62" y="37"/>
                    <a:pt x="81" y="35"/>
                    <a:pt x="95" y="2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39"/>
            <p:cNvSpPr/>
            <p:nvPr/>
          </p:nvSpPr>
          <p:spPr bwMode="auto">
            <a:xfrm>
              <a:off x="4687888" y="3678238"/>
              <a:ext cx="47625" cy="36513"/>
            </a:xfrm>
            <a:custGeom>
              <a:avLst/>
              <a:gdLst>
                <a:gd name="T0" fmla="*/ 8 w 41"/>
                <a:gd name="T1" fmla="*/ 3 h 37"/>
                <a:gd name="T2" fmla="*/ 0 w 41"/>
                <a:gd name="T3" fmla="*/ 11 h 37"/>
                <a:gd name="T4" fmla="*/ 0 w 41"/>
                <a:gd name="T5" fmla="*/ 29 h 37"/>
                <a:gd name="T6" fmla="*/ 41 w 41"/>
                <a:gd name="T7" fmla="*/ 32 h 37"/>
                <a:gd name="T8" fmla="*/ 40 w 41"/>
                <a:gd name="T9" fmla="*/ 10 h 37"/>
                <a:gd name="T10" fmla="*/ 18 w 41"/>
                <a:gd name="T11" fmla="*/ 0 h 37"/>
                <a:gd name="T12" fmla="*/ 8 w 41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7">
                  <a:moveTo>
                    <a:pt x="8" y="3"/>
                  </a:moveTo>
                  <a:cubicBezTo>
                    <a:pt x="5" y="4"/>
                    <a:pt x="2" y="7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36"/>
                    <a:pt x="29" y="37"/>
                    <a:pt x="41" y="32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2" y="3"/>
                    <a:pt x="25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4043186" y="2266221"/>
            <a:ext cx="198385" cy="670936"/>
            <a:chOff x="4452938" y="2232025"/>
            <a:chExt cx="820738" cy="2624138"/>
          </a:xfrm>
        </p:grpSpPr>
        <p:sp>
          <p:nvSpPr>
            <p:cNvPr id="176" name="Freeform 44"/>
            <p:cNvSpPr/>
            <p:nvPr/>
          </p:nvSpPr>
          <p:spPr bwMode="auto">
            <a:xfrm>
              <a:off x="4775201" y="2251075"/>
              <a:ext cx="134938" cy="193675"/>
            </a:xfrm>
            <a:custGeom>
              <a:avLst/>
              <a:gdLst>
                <a:gd name="T0" fmla="*/ 27 w 36"/>
                <a:gd name="T1" fmla="*/ 6 h 52"/>
                <a:gd name="T2" fmla="*/ 17 w 36"/>
                <a:gd name="T3" fmla="*/ 0 h 52"/>
                <a:gd name="T4" fmla="*/ 25 w 36"/>
                <a:gd name="T5" fmla="*/ 13 h 52"/>
                <a:gd name="T6" fmla="*/ 9 w 36"/>
                <a:gd name="T7" fmla="*/ 10 h 52"/>
                <a:gd name="T8" fmla="*/ 0 w 36"/>
                <a:gd name="T9" fmla="*/ 17 h 52"/>
                <a:gd name="T10" fmla="*/ 14 w 36"/>
                <a:gd name="T11" fmla="*/ 15 h 52"/>
                <a:gd name="T12" fmla="*/ 23 w 36"/>
                <a:gd name="T13" fmla="*/ 39 h 52"/>
                <a:gd name="T14" fmla="*/ 24 w 36"/>
                <a:gd name="T15" fmla="*/ 52 h 52"/>
                <a:gd name="T16" fmla="*/ 27 w 36"/>
                <a:gd name="T17" fmla="*/ 52 h 52"/>
                <a:gd name="T18" fmla="*/ 28 w 36"/>
                <a:gd name="T19" fmla="*/ 44 h 52"/>
                <a:gd name="T20" fmla="*/ 34 w 36"/>
                <a:gd name="T21" fmla="*/ 36 h 52"/>
                <a:gd name="T22" fmla="*/ 27 w 36"/>
                <a:gd name="T23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52">
                  <a:moveTo>
                    <a:pt x="27" y="6"/>
                  </a:moveTo>
                  <a:cubicBezTo>
                    <a:pt x="24" y="4"/>
                    <a:pt x="21" y="2"/>
                    <a:pt x="17" y="0"/>
                  </a:cubicBezTo>
                  <a:cubicBezTo>
                    <a:pt x="22" y="4"/>
                    <a:pt x="24" y="8"/>
                    <a:pt x="25" y="1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7"/>
                    <a:pt x="9" y="16"/>
                    <a:pt x="14" y="15"/>
                  </a:cubicBezTo>
                  <a:cubicBezTo>
                    <a:pt x="14" y="24"/>
                    <a:pt x="17" y="32"/>
                    <a:pt x="23" y="3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0" y="38"/>
                    <a:pt x="32" y="35"/>
                    <a:pt x="34" y="36"/>
                  </a:cubicBezTo>
                  <a:cubicBezTo>
                    <a:pt x="36" y="25"/>
                    <a:pt x="34" y="15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45"/>
            <p:cNvSpPr>
              <a:spLocks noEditPoints="1"/>
            </p:cNvSpPr>
            <p:nvPr/>
          </p:nvSpPr>
          <p:spPr bwMode="auto">
            <a:xfrm>
              <a:off x="4646613" y="2232025"/>
              <a:ext cx="222250" cy="176213"/>
            </a:xfrm>
            <a:custGeom>
              <a:avLst/>
              <a:gdLst>
                <a:gd name="T0" fmla="*/ 59 w 59"/>
                <a:gd name="T1" fmla="*/ 18 h 47"/>
                <a:gd name="T2" fmla="*/ 51 w 59"/>
                <a:gd name="T3" fmla="*/ 5 h 47"/>
                <a:gd name="T4" fmla="*/ 36 w 59"/>
                <a:gd name="T5" fmla="*/ 0 h 47"/>
                <a:gd name="T6" fmla="*/ 35 w 59"/>
                <a:gd name="T7" fmla="*/ 0 h 47"/>
                <a:gd name="T8" fmla="*/ 10 w 59"/>
                <a:gd name="T9" fmla="*/ 12 h 47"/>
                <a:gd name="T10" fmla="*/ 4 w 59"/>
                <a:gd name="T11" fmla="*/ 47 h 47"/>
                <a:gd name="T12" fmla="*/ 9 w 59"/>
                <a:gd name="T13" fmla="*/ 23 h 47"/>
                <a:gd name="T14" fmla="*/ 34 w 59"/>
                <a:gd name="T15" fmla="*/ 22 h 47"/>
                <a:gd name="T16" fmla="*/ 43 w 59"/>
                <a:gd name="T17" fmla="*/ 15 h 47"/>
                <a:gd name="T18" fmla="*/ 59 w 59"/>
                <a:gd name="T19" fmla="*/ 18 h 47"/>
                <a:gd name="T20" fmla="*/ 35 w 59"/>
                <a:gd name="T21" fmla="*/ 3 h 47"/>
                <a:gd name="T22" fmla="*/ 45 w 59"/>
                <a:gd name="T23" fmla="*/ 5 h 47"/>
                <a:gd name="T24" fmla="*/ 10 w 59"/>
                <a:gd name="T25" fmla="*/ 18 h 47"/>
                <a:gd name="T26" fmla="*/ 35 w 59"/>
                <a:gd name="T27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47">
                  <a:moveTo>
                    <a:pt x="59" y="18"/>
                  </a:moveTo>
                  <a:cubicBezTo>
                    <a:pt x="58" y="13"/>
                    <a:pt x="56" y="9"/>
                    <a:pt x="51" y="5"/>
                  </a:cubicBezTo>
                  <a:cubicBezTo>
                    <a:pt x="46" y="3"/>
                    <a:pt x="41" y="1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1"/>
                    <a:pt x="16" y="5"/>
                    <a:pt x="10" y="12"/>
                  </a:cubicBezTo>
                  <a:cubicBezTo>
                    <a:pt x="2" y="21"/>
                    <a:pt x="0" y="33"/>
                    <a:pt x="4" y="47"/>
                  </a:cubicBezTo>
                  <a:cubicBezTo>
                    <a:pt x="3" y="39"/>
                    <a:pt x="5" y="31"/>
                    <a:pt x="9" y="23"/>
                  </a:cubicBezTo>
                  <a:cubicBezTo>
                    <a:pt x="17" y="23"/>
                    <a:pt x="25" y="23"/>
                    <a:pt x="34" y="22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9" y="18"/>
                    <a:pt x="59" y="18"/>
                    <a:pt x="59" y="18"/>
                  </a:cubicBezTo>
                  <a:close/>
                  <a:moveTo>
                    <a:pt x="35" y="3"/>
                  </a:moveTo>
                  <a:cubicBezTo>
                    <a:pt x="45" y="5"/>
                    <a:pt x="45" y="5"/>
                    <a:pt x="45" y="5"/>
                  </a:cubicBezTo>
                  <a:cubicBezTo>
                    <a:pt x="30" y="7"/>
                    <a:pt x="18" y="12"/>
                    <a:pt x="10" y="18"/>
                  </a:cubicBezTo>
                  <a:cubicBezTo>
                    <a:pt x="12" y="10"/>
                    <a:pt x="21" y="5"/>
                    <a:pt x="35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46"/>
            <p:cNvSpPr/>
            <p:nvPr/>
          </p:nvSpPr>
          <p:spPr bwMode="auto">
            <a:xfrm>
              <a:off x="4684713" y="2243138"/>
              <a:ext cx="131763" cy="55563"/>
            </a:xfrm>
            <a:custGeom>
              <a:avLst/>
              <a:gdLst>
                <a:gd name="T0" fmla="*/ 35 w 35"/>
                <a:gd name="T1" fmla="*/ 2 h 15"/>
                <a:gd name="T2" fmla="*/ 25 w 35"/>
                <a:gd name="T3" fmla="*/ 0 h 15"/>
                <a:gd name="T4" fmla="*/ 0 w 35"/>
                <a:gd name="T5" fmla="*/ 15 h 15"/>
                <a:gd name="T6" fmla="*/ 35 w 35"/>
                <a:gd name="T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5">
                  <a:moveTo>
                    <a:pt x="35" y="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2"/>
                    <a:pt x="2" y="7"/>
                    <a:pt x="0" y="15"/>
                  </a:cubicBezTo>
                  <a:cubicBezTo>
                    <a:pt x="8" y="9"/>
                    <a:pt x="20" y="4"/>
                    <a:pt x="35" y="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47"/>
            <p:cNvSpPr/>
            <p:nvPr/>
          </p:nvSpPr>
          <p:spPr bwMode="auto">
            <a:xfrm>
              <a:off x="4659313" y="2306638"/>
              <a:ext cx="204788" cy="138113"/>
            </a:xfrm>
            <a:custGeom>
              <a:avLst/>
              <a:gdLst>
                <a:gd name="T0" fmla="*/ 39 w 55"/>
                <a:gd name="T1" fmla="*/ 6 h 37"/>
                <a:gd name="T2" fmla="*/ 49 w 55"/>
                <a:gd name="T3" fmla="*/ 23 h 37"/>
                <a:gd name="T4" fmla="*/ 52 w 55"/>
                <a:gd name="T5" fmla="*/ 35 h 37"/>
                <a:gd name="T6" fmla="*/ 55 w 55"/>
                <a:gd name="T7" fmla="*/ 37 h 37"/>
                <a:gd name="T8" fmla="*/ 54 w 55"/>
                <a:gd name="T9" fmla="*/ 24 h 37"/>
                <a:gd name="T10" fmla="*/ 45 w 55"/>
                <a:gd name="T11" fmla="*/ 0 h 37"/>
                <a:gd name="T12" fmla="*/ 31 w 55"/>
                <a:gd name="T13" fmla="*/ 2 h 37"/>
                <a:gd name="T14" fmla="*/ 6 w 55"/>
                <a:gd name="T15" fmla="*/ 3 h 37"/>
                <a:gd name="T16" fmla="*/ 1 w 55"/>
                <a:gd name="T17" fmla="*/ 27 h 37"/>
                <a:gd name="T18" fmla="*/ 10 w 55"/>
                <a:gd name="T19" fmla="*/ 8 h 37"/>
                <a:gd name="T20" fmla="*/ 39 w 55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37">
                  <a:moveTo>
                    <a:pt x="39" y="6"/>
                  </a:moveTo>
                  <a:cubicBezTo>
                    <a:pt x="49" y="23"/>
                    <a:pt x="49" y="23"/>
                    <a:pt x="49" y="23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48" y="17"/>
                    <a:pt x="45" y="9"/>
                    <a:pt x="45" y="0"/>
                  </a:cubicBezTo>
                  <a:cubicBezTo>
                    <a:pt x="40" y="1"/>
                    <a:pt x="36" y="2"/>
                    <a:pt x="31" y="2"/>
                  </a:cubicBezTo>
                  <a:cubicBezTo>
                    <a:pt x="22" y="3"/>
                    <a:pt x="14" y="3"/>
                    <a:pt x="6" y="3"/>
                  </a:cubicBezTo>
                  <a:cubicBezTo>
                    <a:pt x="2" y="11"/>
                    <a:pt x="0" y="19"/>
                    <a:pt x="1" y="2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39" y="6"/>
                    <a:pt x="39" y="6"/>
                    <a:pt x="39" y="6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48"/>
            <p:cNvSpPr>
              <a:spLocks noEditPoints="1"/>
            </p:cNvSpPr>
            <p:nvPr/>
          </p:nvSpPr>
          <p:spPr bwMode="auto">
            <a:xfrm>
              <a:off x="4662488" y="2328863"/>
              <a:ext cx="250825" cy="263525"/>
            </a:xfrm>
            <a:custGeom>
              <a:avLst/>
              <a:gdLst>
                <a:gd name="T0" fmla="*/ 48 w 67"/>
                <a:gd name="T1" fmla="*/ 17 h 70"/>
                <a:gd name="T2" fmla="*/ 38 w 67"/>
                <a:gd name="T3" fmla="*/ 0 h 70"/>
                <a:gd name="T4" fmla="*/ 9 w 67"/>
                <a:gd name="T5" fmla="*/ 2 h 70"/>
                <a:gd name="T6" fmla="*/ 0 w 67"/>
                <a:gd name="T7" fmla="*/ 21 h 70"/>
                <a:gd name="T8" fmla="*/ 5 w 67"/>
                <a:gd name="T9" fmla="*/ 36 h 70"/>
                <a:gd name="T10" fmla="*/ 19 w 67"/>
                <a:gd name="T11" fmla="*/ 65 h 70"/>
                <a:gd name="T12" fmla="*/ 56 w 67"/>
                <a:gd name="T13" fmla="*/ 35 h 70"/>
                <a:gd name="T14" fmla="*/ 67 w 67"/>
                <a:gd name="T15" fmla="*/ 20 h 70"/>
                <a:gd name="T16" fmla="*/ 64 w 67"/>
                <a:gd name="T17" fmla="*/ 15 h 70"/>
                <a:gd name="T18" fmla="*/ 58 w 67"/>
                <a:gd name="T19" fmla="*/ 23 h 70"/>
                <a:gd name="T20" fmla="*/ 57 w 67"/>
                <a:gd name="T21" fmla="*/ 31 h 70"/>
                <a:gd name="T22" fmla="*/ 54 w 67"/>
                <a:gd name="T23" fmla="*/ 31 h 70"/>
                <a:gd name="T24" fmla="*/ 51 w 67"/>
                <a:gd name="T25" fmla="*/ 29 h 70"/>
                <a:gd name="T26" fmla="*/ 48 w 67"/>
                <a:gd name="T27" fmla="*/ 17 h 70"/>
                <a:gd name="T28" fmla="*/ 3 w 67"/>
                <a:gd name="T29" fmla="*/ 21 h 70"/>
                <a:gd name="T30" fmla="*/ 5 w 67"/>
                <a:gd name="T31" fmla="*/ 16 h 70"/>
                <a:gd name="T32" fmla="*/ 10 w 67"/>
                <a:gd name="T33" fmla="*/ 31 h 70"/>
                <a:gd name="T34" fmla="*/ 25 w 67"/>
                <a:gd name="T35" fmla="*/ 64 h 70"/>
                <a:gd name="T36" fmla="*/ 20 w 67"/>
                <a:gd name="T37" fmla="*/ 63 h 70"/>
                <a:gd name="T38" fmla="*/ 8 w 67"/>
                <a:gd name="T39" fmla="*/ 36 h 70"/>
                <a:gd name="T40" fmla="*/ 8 w 67"/>
                <a:gd name="T41" fmla="*/ 36 h 70"/>
                <a:gd name="T42" fmla="*/ 3 w 67"/>
                <a:gd name="T43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48" y="17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8" y="50"/>
                    <a:pt x="13" y="59"/>
                    <a:pt x="19" y="65"/>
                  </a:cubicBezTo>
                  <a:cubicBezTo>
                    <a:pt x="40" y="70"/>
                    <a:pt x="52" y="60"/>
                    <a:pt x="56" y="35"/>
                  </a:cubicBezTo>
                  <a:cubicBezTo>
                    <a:pt x="63" y="30"/>
                    <a:pt x="67" y="25"/>
                    <a:pt x="67" y="20"/>
                  </a:cubicBezTo>
                  <a:cubicBezTo>
                    <a:pt x="67" y="17"/>
                    <a:pt x="66" y="15"/>
                    <a:pt x="64" y="15"/>
                  </a:cubicBezTo>
                  <a:cubicBezTo>
                    <a:pt x="62" y="14"/>
                    <a:pt x="60" y="17"/>
                    <a:pt x="58" y="23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48" y="17"/>
                    <a:pt x="48" y="17"/>
                    <a:pt x="48" y="17"/>
                  </a:cubicBezTo>
                  <a:close/>
                  <a:moveTo>
                    <a:pt x="3" y="21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3" y="44"/>
                    <a:pt x="18" y="55"/>
                    <a:pt x="25" y="64"/>
                  </a:cubicBezTo>
                  <a:cubicBezTo>
                    <a:pt x="24" y="64"/>
                    <a:pt x="22" y="63"/>
                    <a:pt x="20" y="63"/>
                  </a:cubicBezTo>
                  <a:cubicBezTo>
                    <a:pt x="14" y="57"/>
                    <a:pt x="10" y="48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3" y="21"/>
                    <a:pt x="3" y="21"/>
                    <a:pt x="3" y="21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49"/>
            <p:cNvSpPr/>
            <p:nvPr/>
          </p:nvSpPr>
          <p:spPr bwMode="auto">
            <a:xfrm>
              <a:off x="4673601" y="2389188"/>
              <a:ext cx="82550" cy="179388"/>
            </a:xfrm>
            <a:custGeom>
              <a:avLst/>
              <a:gdLst>
                <a:gd name="T0" fmla="*/ 2 w 22"/>
                <a:gd name="T1" fmla="*/ 0 h 48"/>
                <a:gd name="T2" fmla="*/ 0 w 22"/>
                <a:gd name="T3" fmla="*/ 5 h 48"/>
                <a:gd name="T4" fmla="*/ 5 w 22"/>
                <a:gd name="T5" fmla="*/ 20 h 48"/>
                <a:gd name="T6" fmla="*/ 5 w 22"/>
                <a:gd name="T7" fmla="*/ 20 h 48"/>
                <a:gd name="T8" fmla="*/ 17 w 22"/>
                <a:gd name="T9" fmla="*/ 47 h 48"/>
                <a:gd name="T10" fmla="*/ 22 w 22"/>
                <a:gd name="T11" fmla="*/ 48 h 48"/>
                <a:gd name="T12" fmla="*/ 7 w 22"/>
                <a:gd name="T13" fmla="*/ 15 h 48"/>
                <a:gd name="T14" fmla="*/ 2 w 2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32"/>
                    <a:pt x="11" y="41"/>
                    <a:pt x="17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15" y="39"/>
                    <a:pt x="10" y="28"/>
                    <a:pt x="7" y="15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50"/>
            <p:cNvSpPr/>
            <p:nvPr/>
          </p:nvSpPr>
          <p:spPr bwMode="auto">
            <a:xfrm>
              <a:off x="4733926" y="2403475"/>
              <a:ext cx="187325" cy="271463"/>
            </a:xfrm>
            <a:custGeom>
              <a:avLst/>
              <a:gdLst>
                <a:gd name="T0" fmla="*/ 48 w 50"/>
                <a:gd name="T1" fmla="*/ 1 h 72"/>
                <a:gd name="T2" fmla="*/ 48 w 50"/>
                <a:gd name="T3" fmla="*/ 0 h 72"/>
                <a:gd name="T4" fmla="*/ 37 w 50"/>
                <a:gd name="T5" fmla="*/ 15 h 72"/>
                <a:gd name="T6" fmla="*/ 0 w 50"/>
                <a:gd name="T7" fmla="*/ 45 h 72"/>
                <a:gd name="T8" fmla="*/ 10 w 50"/>
                <a:gd name="T9" fmla="*/ 51 h 72"/>
                <a:gd name="T10" fmla="*/ 27 w 50"/>
                <a:gd name="T11" fmla="*/ 46 h 72"/>
                <a:gd name="T12" fmla="*/ 26 w 50"/>
                <a:gd name="T13" fmla="*/ 54 h 72"/>
                <a:gd name="T14" fmla="*/ 15 w 50"/>
                <a:gd name="T15" fmla="*/ 70 h 72"/>
                <a:gd name="T16" fmla="*/ 18 w 50"/>
                <a:gd name="T17" fmla="*/ 72 h 72"/>
                <a:gd name="T18" fmla="*/ 44 w 50"/>
                <a:gd name="T19" fmla="*/ 43 h 72"/>
                <a:gd name="T20" fmla="*/ 44 w 50"/>
                <a:gd name="T21" fmla="*/ 39 h 72"/>
                <a:gd name="T22" fmla="*/ 42 w 50"/>
                <a:gd name="T23" fmla="*/ 15 h 72"/>
                <a:gd name="T24" fmla="*/ 48 w 50"/>
                <a:gd name="T25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2">
                  <a:moveTo>
                    <a:pt x="48" y="1"/>
                  </a:moveTo>
                  <a:cubicBezTo>
                    <a:pt x="48" y="1"/>
                    <a:pt x="48" y="0"/>
                    <a:pt x="48" y="0"/>
                  </a:cubicBezTo>
                  <a:cubicBezTo>
                    <a:pt x="48" y="5"/>
                    <a:pt x="44" y="10"/>
                    <a:pt x="37" y="15"/>
                  </a:cubicBezTo>
                  <a:cubicBezTo>
                    <a:pt x="33" y="40"/>
                    <a:pt x="21" y="50"/>
                    <a:pt x="0" y="45"/>
                  </a:cubicBezTo>
                  <a:cubicBezTo>
                    <a:pt x="3" y="48"/>
                    <a:pt x="6" y="50"/>
                    <a:pt x="10" y="51"/>
                  </a:cubicBezTo>
                  <a:cubicBezTo>
                    <a:pt x="17" y="50"/>
                    <a:pt x="22" y="49"/>
                    <a:pt x="27" y="46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7" y="71"/>
                    <a:pt x="18" y="72"/>
                  </a:cubicBezTo>
                  <a:cubicBezTo>
                    <a:pt x="30" y="62"/>
                    <a:pt x="38" y="53"/>
                    <a:pt x="44" y="43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8" y="13"/>
                    <a:pt x="50" y="9"/>
                    <a:pt x="48" y="1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51"/>
            <p:cNvSpPr/>
            <p:nvPr/>
          </p:nvSpPr>
          <p:spPr bwMode="auto">
            <a:xfrm>
              <a:off x="4800601" y="2551113"/>
              <a:ext cx="131763" cy="190500"/>
            </a:xfrm>
            <a:custGeom>
              <a:avLst/>
              <a:gdLst>
                <a:gd name="T0" fmla="*/ 35 w 35"/>
                <a:gd name="T1" fmla="*/ 10 h 51"/>
                <a:gd name="T2" fmla="*/ 26 w 35"/>
                <a:gd name="T3" fmla="*/ 0 h 51"/>
                <a:gd name="T4" fmla="*/ 26 w 35"/>
                <a:gd name="T5" fmla="*/ 4 h 51"/>
                <a:gd name="T6" fmla="*/ 0 w 35"/>
                <a:gd name="T7" fmla="*/ 33 h 51"/>
                <a:gd name="T8" fmla="*/ 6 w 35"/>
                <a:gd name="T9" fmla="*/ 38 h 51"/>
                <a:gd name="T10" fmla="*/ 14 w 35"/>
                <a:gd name="T11" fmla="*/ 51 h 51"/>
                <a:gd name="T12" fmla="*/ 27 w 35"/>
                <a:gd name="T13" fmla="*/ 35 h 51"/>
                <a:gd name="T14" fmla="*/ 35 w 35"/>
                <a:gd name="T15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1">
                  <a:moveTo>
                    <a:pt x="35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0" y="14"/>
                    <a:pt x="12" y="23"/>
                    <a:pt x="0" y="33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7"/>
                    <a:pt x="32" y="18"/>
                    <a:pt x="35" y="1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52"/>
            <p:cNvSpPr>
              <a:spLocks noEditPoints="1"/>
            </p:cNvSpPr>
            <p:nvPr/>
          </p:nvSpPr>
          <p:spPr bwMode="auto">
            <a:xfrm>
              <a:off x="4733926" y="2573338"/>
              <a:ext cx="101600" cy="93663"/>
            </a:xfrm>
            <a:custGeom>
              <a:avLst/>
              <a:gdLst>
                <a:gd name="T0" fmla="*/ 27 w 27"/>
                <a:gd name="T1" fmla="*/ 1 h 25"/>
                <a:gd name="T2" fmla="*/ 10 w 27"/>
                <a:gd name="T3" fmla="*/ 6 h 25"/>
                <a:gd name="T4" fmla="*/ 0 w 27"/>
                <a:gd name="T5" fmla="*/ 0 h 25"/>
                <a:gd name="T6" fmla="*/ 0 w 27"/>
                <a:gd name="T7" fmla="*/ 5 h 25"/>
                <a:gd name="T8" fmla="*/ 1 w 27"/>
                <a:gd name="T9" fmla="*/ 10 h 25"/>
                <a:gd name="T10" fmla="*/ 15 w 27"/>
                <a:gd name="T11" fmla="*/ 25 h 25"/>
                <a:gd name="T12" fmla="*/ 26 w 27"/>
                <a:gd name="T13" fmla="*/ 9 h 25"/>
                <a:gd name="T14" fmla="*/ 27 w 27"/>
                <a:gd name="T15" fmla="*/ 1 h 25"/>
                <a:gd name="T16" fmla="*/ 4 w 27"/>
                <a:gd name="T17" fmla="*/ 9 h 25"/>
                <a:gd name="T18" fmla="*/ 7 w 27"/>
                <a:gd name="T19" fmla="*/ 16 h 25"/>
                <a:gd name="T20" fmla="*/ 2 w 27"/>
                <a:gd name="T21" fmla="*/ 10 h 25"/>
                <a:gd name="T22" fmla="*/ 1 w 27"/>
                <a:gd name="T23" fmla="*/ 4 h 25"/>
                <a:gd name="T24" fmla="*/ 4 w 27"/>
                <a:gd name="T25" fmla="*/ 4 h 25"/>
                <a:gd name="T26" fmla="*/ 4 w 27"/>
                <a:gd name="T27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5">
                  <a:moveTo>
                    <a:pt x="27" y="1"/>
                  </a:moveTo>
                  <a:cubicBezTo>
                    <a:pt x="22" y="4"/>
                    <a:pt x="17" y="5"/>
                    <a:pt x="10" y="6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7"/>
                    <a:pt x="10" y="22"/>
                    <a:pt x="15" y="25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4" y="9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9"/>
                    <a:pt x="4" y="9"/>
                    <a:pt x="4" y="9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53"/>
            <p:cNvSpPr/>
            <p:nvPr/>
          </p:nvSpPr>
          <p:spPr bwMode="auto">
            <a:xfrm>
              <a:off x="4737101" y="2587625"/>
              <a:ext cx="22225" cy="46038"/>
            </a:xfrm>
            <a:custGeom>
              <a:avLst/>
              <a:gdLst>
                <a:gd name="T0" fmla="*/ 14 w 14"/>
                <a:gd name="T1" fmla="*/ 29 h 29"/>
                <a:gd name="T2" fmla="*/ 7 w 14"/>
                <a:gd name="T3" fmla="*/ 12 h 29"/>
                <a:gd name="T4" fmla="*/ 7 w 14"/>
                <a:gd name="T5" fmla="*/ 0 h 29"/>
                <a:gd name="T6" fmla="*/ 0 w 14"/>
                <a:gd name="T7" fmla="*/ 0 h 29"/>
                <a:gd name="T8" fmla="*/ 3 w 14"/>
                <a:gd name="T9" fmla="*/ 14 h 29"/>
                <a:gd name="T10" fmla="*/ 14 w 14"/>
                <a:gd name="T11" fmla="*/ 29 h 29"/>
                <a:gd name="T12" fmla="*/ 14 w 14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9">
                  <a:moveTo>
                    <a:pt x="14" y="29"/>
                  </a:moveTo>
                  <a:lnTo>
                    <a:pt x="7" y="12"/>
                  </a:lnTo>
                  <a:lnTo>
                    <a:pt x="7" y="0"/>
                  </a:lnTo>
                  <a:lnTo>
                    <a:pt x="0" y="0"/>
                  </a:lnTo>
                  <a:lnTo>
                    <a:pt x="3" y="14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54"/>
            <p:cNvSpPr/>
            <p:nvPr/>
          </p:nvSpPr>
          <p:spPr bwMode="auto">
            <a:xfrm>
              <a:off x="4756151" y="2667000"/>
              <a:ext cx="74613" cy="419100"/>
            </a:xfrm>
            <a:custGeom>
              <a:avLst/>
              <a:gdLst>
                <a:gd name="T0" fmla="*/ 12 w 20"/>
                <a:gd name="T1" fmla="*/ 2 h 112"/>
                <a:gd name="T2" fmla="*/ 9 w 20"/>
                <a:gd name="T3" fmla="*/ 0 h 112"/>
                <a:gd name="T4" fmla="*/ 9 w 20"/>
                <a:gd name="T5" fmla="*/ 1 h 112"/>
                <a:gd name="T6" fmla="*/ 12 w 20"/>
                <a:gd name="T7" fmla="*/ 7 h 112"/>
                <a:gd name="T8" fmla="*/ 5 w 20"/>
                <a:gd name="T9" fmla="*/ 17 h 112"/>
                <a:gd name="T10" fmla="*/ 12 w 20"/>
                <a:gd name="T11" fmla="*/ 36 h 112"/>
                <a:gd name="T12" fmla="*/ 0 w 20"/>
                <a:gd name="T13" fmla="*/ 97 h 112"/>
                <a:gd name="T14" fmla="*/ 7 w 20"/>
                <a:gd name="T15" fmla="*/ 112 h 112"/>
                <a:gd name="T16" fmla="*/ 20 w 20"/>
                <a:gd name="T17" fmla="*/ 84 h 112"/>
                <a:gd name="T18" fmla="*/ 17 w 20"/>
                <a:gd name="T19" fmla="*/ 36 h 112"/>
                <a:gd name="T20" fmla="*/ 11 w 20"/>
                <a:gd name="T21" fmla="*/ 17 h 112"/>
                <a:gd name="T22" fmla="*/ 14 w 20"/>
                <a:gd name="T23" fmla="*/ 14 h 112"/>
                <a:gd name="T24" fmla="*/ 18 w 20"/>
                <a:gd name="T25" fmla="*/ 7 h 112"/>
                <a:gd name="T26" fmla="*/ 12 w 20"/>
                <a:gd name="T27" fmla="*/ 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2">
                  <a:moveTo>
                    <a:pt x="12" y="2"/>
                  </a:moveTo>
                  <a:cubicBezTo>
                    <a:pt x="11" y="1"/>
                    <a:pt x="10" y="1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03"/>
                    <a:pt x="16" y="94"/>
                    <a:pt x="20" y="8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2" y="2"/>
                    <a:pt x="12" y="2"/>
                    <a:pt x="12" y="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55"/>
            <p:cNvSpPr/>
            <p:nvPr/>
          </p:nvSpPr>
          <p:spPr bwMode="auto">
            <a:xfrm>
              <a:off x="4764088" y="2670175"/>
              <a:ext cx="36513" cy="60325"/>
            </a:xfrm>
            <a:custGeom>
              <a:avLst/>
              <a:gdLst>
                <a:gd name="T0" fmla="*/ 23 w 23"/>
                <a:gd name="T1" fmla="*/ 14 h 38"/>
                <a:gd name="T2" fmla="*/ 16 w 23"/>
                <a:gd name="T3" fmla="*/ 0 h 38"/>
                <a:gd name="T4" fmla="*/ 0 w 23"/>
                <a:gd name="T5" fmla="*/ 24 h 38"/>
                <a:gd name="T6" fmla="*/ 7 w 23"/>
                <a:gd name="T7" fmla="*/ 38 h 38"/>
                <a:gd name="T8" fmla="*/ 23 w 23"/>
                <a:gd name="T9" fmla="*/ 14 h 38"/>
                <a:gd name="T10" fmla="*/ 23 w 23"/>
                <a:gd name="T11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8">
                  <a:moveTo>
                    <a:pt x="23" y="14"/>
                  </a:moveTo>
                  <a:lnTo>
                    <a:pt x="16" y="0"/>
                  </a:lnTo>
                  <a:lnTo>
                    <a:pt x="0" y="24"/>
                  </a:lnTo>
                  <a:lnTo>
                    <a:pt x="7" y="38"/>
                  </a:lnTo>
                  <a:lnTo>
                    <a:pt x="23" y="14"/>
                  </a:lnTo>
                  <a:lnTo>
                    <a:pt x="23" y="1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56"/>
            <p:cNvSpPr/>
            <p:nvPr/>
          </p:nvSpPr>
          <p:spPr bwMode="auto">
            <a:xfrm>
              <a:off x="4725988" y="2592388"/>
              <a:ext cx="63500" cy="163513"/>
            </a:xfrm>
            <a:custGeom>
              <a:avLst/>
              <a:gdLst>
                <a:gd name="T0" fmla="*/ 17 w 17"/>
                <a:gd name="T1" fmla="*/ 21 h 44"/>
                <a:gd name="T2" fmla="*/ 17 w 17"/>
                <a:gd name="T3" fmla="*/ 20 h 44"/>
                <a:gd name="T4" fmla="*/ 3 w 17"/>
                <a:gd name="T5" fmla="*/ 5 h 44"/>
                <a:gd name="T6" fmla="*/ 2 w 17"/>
                <a:gd name="T7" fmla="*/ 0 h 44"/>
                <a:gd name="T8" fmla="*/ 0 w 17"/>
                <a:gd name="T9" fmla="*/ 0 h 44"/>
                <a:gd name="T10" fmla="*/ 0 w 17"/>
                <a:gd name="T11" fmla="*/ 8 h 44"/>
                <a:gd name="T12" fmla="*/ 1 w 17"/>
                <a:gd name="T13" fmla="*/ 44 h 44"/>
                <a:gd name="T14" fmla="*/ 10 w 17"/>
                <a:gd name="T15" fmla="*/ 31 h 44"/>
                <a:gd name="T16" fmla="*/ 17 w 17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2" y="17"/>
                    <a:pt x="7" y="12"/>
                    <a:pt x="3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7" y="21"/>
                    <a:pt x="17" y="21"/>
                    <a:pt x="17" y="2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57"/>
            <p:cNvSpPr/>
            <p:nvPr/>
          </p:nvSpPr>
          <p:spPr bwMode="auto">
            <a:xfrm>
              <a:off x="4497388" y="2587625"/>
              <a:ext cx="776288" cy="2268538"/>
            </a:xfrm>
            <a:custGeom>
              <a:avLst/>
              <a:gdLst>
                <a:gd name="T0" fmla="*/ 71 w 207"/>
                <a:gd name="T1" fmla="*/ 32 h 605"/>
                <a:gd name="T2" fmla="*/ 61 w 207"/>
                <a:gd name="T3" fmla="*/ 9 h 605"/>
                <a:gd name="T4" fmla="*/ 42 w 207"/>
                <a:gd name="T5" fmla="*/ 22 h 605"/>
                <a:gd name="T6" fmla="*/ 46 w 207"/>
                <a:gd name="T7" fmla="*/ 33 h 605"/>
                <a:gd name="T8" fmla="*/ 37 w 207"/>
                <a:gd name="T9" fmla="*/ 94 h 605"/>
                <a:gd name="T10" fmla="*/ 64 w 207"/>
                <a:gd name="T11" fmla="*/ 189 h 605"/>
                <a:gd name="T12" fmla="*/ 5 w 207"/>
                <a:gd name="T13" fmla="*/ 273 h 605"/>
                <a:gd name="T14" fmla="*/ 68 w 207"/>
                <a:gd name="T15" fmla="*/ 229 h 605"/>
                <a:gd name="T16" fmla="*/ 87 w 207"/>
                <a:gd name="T17" fmla="*/ 258 h 605"/>
                <a:gd name="T18" fmla="*/ 142 w 207"/>
                <a:gd name="T19" fmla="*/ 289 h 605"/>
                <a:gd name="T20" fmla="*/ 148 w 207"/>
                <a:gd name="T21" fmla="*/ 512 h 605"/>
                <a:gd name="T22" fmla="*/ 138 w 207"/>
                <a:gd name="T23" fmla="*/ 575 h 605"/>
                <a:gd name="T24" fmla="*/ 150 w 207"/>
                <a:gd name="T25" fmla="*/ 590 h 605"/>
                <a:gd name="T26" fmla="*/ 157 w 207"/>
                <a:gd name="T27" fmla="*/ 595 h 605"/>
                <a:gd name="T28" fmla="*/ 188 w 207"/>
                <a:gd name="T29" fmla="*/ 578 h 605"/>
                <a:gd name="T30" fmla="*/ 173 w 207"/>
                <a:gd name="T31" fmla="*/ 526 h 605"/>
                <a:gd name="T32" fmla="*/ 163 w 207"/>
                <a:gd name="T33" fmla="*/ 241 h 605"/>
                <a:gd name="T34" fmla="*/ 198 w 207"/>
                <a:gd name="T35" fmla="*/ 195 h 605"/>
                <a:gd name="T36" fmla="*/ 192 w 207"/>
                <a:gd name="T37" fmla="*/ 64 h 605"/>
                <a:gd name="T38" fmla="*/ 127 w 207"/>
                <a:gd name="T39" fmla="*/ 9 h 605"/>
                <a:gd name="T40" fmla="*/ 184 w 207"/>
                <a:gd name="T41" fmla="*/ 178 h 605"/>
                <a:gd name="T42" fmla="*/ 144 w 207"/>
                <a:gd name="T43" fmla="*/ 209 h 605"/>
                <a:gd name="T44" fmla="*/ 162 w 207"/>
                <a:gd name="T45" fmla="*/ 133 h 605"/>
                <a:gd name="T46" fmla="*/ 139 w 207"/>
                <a:gd name="T47" fmla="*/ 181 h 605"/>
                <a:gd name="T48" fmla="*/ 137 w 207"/>
                <a:gd name="T49" fmla="*/ 193 h 605"/>
                <a:gd name="T50" fmla="*/ 94 w 207"/>
                <a:gd name="T51" fmla="*/ 249 h 605"/>
                <a:gd name="T52" fmla="*/ 76 w 207"/>
                <a:gd name="T53" fmla="*/ 144 h 605"/>
                <a:gd name="T54" fmla="*/ 130 w 207"/>
                <a:gd name="T55" fmla="*/ 41 h 605"/>
                <a:gd name="T56" fmla="*/ 130 w 207"/>
                <a:gd name="T57" fmla="*/ 27 h 605"/>
                <a:gd name="T58" fmla="*/ 116 w 207"/>
                <a:gd name="T59" fmla="*/ 0 h 605"/>
                <a:gd name="T60" fmla="*/ 95 w 207"/>
                <a:gd name="T61" fmla="*/ 41 h 605"/>
                <a:gd name="T62" fmla="*/ 83 w 207"/>
                <a:gd name="T63" fmla="*/ 35 h 605"/>
                <a:gd name="T64" fmla="*/ 105 w 207"/>
                <a:gd name="T65" fmla="*/ 38 h 605"/>
                <a:gd name="T66" fmla="*/ 89 w 207"/>
                <a:gd name="T67" fmla="*/ 105 h 605"/>
                <a:gd name="T68" fmla="*/ 69 w 207"/>
                <a:gd name="T69" fmla="*/ 118 h 605"/>
                <a:gd name="T70" fmla="*/ 59 w 207"/>
                <a:gd name="T71" fmla="*/ 98 h 605"/>
                <a:gd name="T72" fmla="*/ 74 w 207"/>
                <a:gd name="T73" fmla="*/ 3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7" h="605">
                  <a:moveTo>
                    <a:pt x="74" y="38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64" y="189"/>
                    <a:pt x="64" y="189"/>
                    <a:pt x="64" y="189"/>
                  </a:cubicBezTo>
                  <a:cubicBezTo>
                    <a:pt x="60" y="233"/>
                    <a:pt x="39" y="258"/>
                    <a:pt x="0" y="264"/>
                  </a:cubicBezTo>
                  <a:cubicBezTo>
                    <a:pt x="5" y="273"/>
                    <a:pt x="5" y="273"/>
                    <a:pt x="5" y="273"/>
                  </a:cubicBezTo>
                  <a:cubicBezTo>
                    <a:pt x="8" y="274"/>
                    <a:pt x="11" y="274"/>
                    <a:pt x="13" y="274"/>
                  </a:cubicBezTo>
                  <a:cubicBezTo>
                    <a:pt x="37" y="275"/>
                    <a:pt x="56" y="260"/>
                    <a:pt x="68" y="229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143" y="227"/>
                    <a:pt x="143" y="227"/>
                    <a:pt x="143" y="227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28" y="374"/>
                    <a:pt x="128" y="374"/>
                    <a:pt x="128" y="374"/>
                  </a:cubicBezTo>
                  <a:cubicBezTo>
                    <a:pt x="140" y="421"/>
                    <a:pt x="147" y="467"/>
                    <a:pt x="148" y="512"/>
                  </a:cubicBezTo>
                  <a:cubicBezTo>
                    <a:pt x="160" y="568"/>
                    <a:pt x="160" y="568"/>
                    <a:pt x="160" y="568"/>
                  </a:cubicBezTo>
                  <a:cubicBezTo>
                    <a:pt x="152" y="569"/>
                    <a:pt x="145" y="572"/>
                    <a:pt x="138" y="575"/>
                  </a:cubicBezTo>
                  <a:cubicBezTo>
                    <a:pt x="140" y="580"/>
                    <a:pt x="140" y="580"/>
                    <a:pt x="140" y="580"/>
                  </a:cubicBezTo>
                  <a:cubicBezTo>
                    <a:pt x="150" y="590"/>
                    <a:pt x="150" y="590"/>
                    <a:pt x="150" y="590"/>
                  </a:cubicBezTo>
                  <a:cubicBezTo>
                    <a:pt x="155" y="584"/>
                    <a:pt x="155" y="584"/>
                    <a:pt x="155" y="584"/>
                  </a:cubicBezTo>
                  <a:cubicBezTo>
                    <a:pt x="157" y="595"/>
                    <a:pt x="157" y="595"/>
                    <a:pt x="157" y="595"/>
                  </a:cubicBezTo>
                  <a:cubicBezTo>
                    <a:pt x="172" y="603"/>
                    <a:pt x="186" y="605"/>
                    <a:pt x="200" y="599"/>
                  </a:cubicBezTo>
                  <a:cubicBezTo>
                    <a:pt x="200" y="592"/>
                    <a:pt x="196" y="585"/>
                    <a:pt x="188" y="578"/>
                  </a:cubicBezTo>
                  <a:cubicBezTo>
                    <a:pt x="184" y="567"/>
                    <a:pt x="184" y="567"/>
                    <a:pt x="184" y="567"/>
                  </a:cubicBezTo>
                  <a:cubicBezTo>
                    <a:pt x="186" y="555"/>
                    <a:pt x="182" y="541"/>
                    <a:pt x="173" y="526"/>
                  </a:cubicBezTo>
                  <a:cubicBezTo>
                    <a:pt x="175" y="465"/>
                    <a:pt x="168" y="413"/>
                    <a:pt x="153" y="370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7" y="245"/>
                    <a:pt x="171" y="248"/>
                    <a:pt x="175" y="251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205" y="174"/>
                    <a:pt x="207" y="152"/>
                    <a:pt x="205" y="130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40"/>
                    <a:pt x="182" y="24"/>
                    <a:pt x="164" y="17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58" y="20"/>
                    <a:pt x="176" y="42"/>
                    <a:pt x="179" y="76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1" y="223"/>
                    <a:pt x="147" y="217"/>
                    <a:pt x="144" y="209"/>
                  </a:cubicBezTo>
                  <a:cubicBezTo>
                    <a:pt x="162" y="189"/>
                    <a:pt x="162" y="189"/>
                    <a:pt x="162" y="189"/>
                  </a:cubicBezTo>
                  <a:cubicBezTo>
                    <a:pt x="153" y="173"/>
                    <a:pt x="153" y="155"/>
                    <a:pt x="162" y="133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39" y="181"/>
                    <a:pt x="139" y="181"/>
                    <a:pt x="139" y="181"/>
                  </a:cubicBezTo>
                  <a:cubicBezTo>
                    <a:pt x="113" y="204"/>
                    <a:pt x="113" y="204"/>
                    <a:pt x="113" y="204"/>
                  </a:cubicBezTo>
                  <a:cubicBezTo>
                    <a:pt x="120" y="199"/>
                    <a:pt x="128" y="195"/>
                    <a:pt x="137" y="193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23" y="235"/>
                    <a:pt x="109" y="244"/>
                    <a:pt x="94" y="249"/>
                  </a:cubicBezTo>
                  <a:cubicBezTo>
                    <a:pt x="86" y="237"/>
                    <a:pt x="80" y="215"/>
                    <a:pt x="76" y="185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3" y="8"/>
                    <a:pt x="110" y="17"/>
                    <a:pt x="108" y="2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2" y="49"/>
                    <a:pt x="101" y="59"/>
                    <a:pt x="100" y="70"/>
                  </a:cubicBezTo>
                  <a:cubicBezTo>
                    <a:pt x="97" y="82"/>
                    <a:pt x="93" y="94"/>
                    <a:pt x="89" y="105"/>
                  </a:cubicBezTo>
                  <a:cubicBezTo>
                    <a:pt x="85" y="115"/>
                    <a:pt x="81" y="124"/>
                    <a:pt x="76" y="133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74" y="38"/>
                    <a:pt x="74" y="38"/>
                    <a:pt x="74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58"/>
            <p:cNvSpPr/>
            <p:nvPr/>
          </p:nvSpPr>
          <p:spPr bwMode="auto">
            <a:xfrm>
              <a:off x="4797426" y="2719388"/>
              <a:ext cx="93663" cy="261938"/>
            </a:xfrm>
            <a:custGeom>
              <a:avLst/>
              <a:gdLst>
                <a:gd name="T0" fmla="*/ 3 w 25"/>
                <a:gd name="T1" fmla="*/ 0 h 70"/>
                <a:gd name="T2" fmla="*/ 0 w 25"/>
                <a:gd name="T3" fmla="*/ 3 h 70"/>
                <a:gd name="T4" fmla="*/ 6 w 25"/>
                <a:gd name="T5" fmla="*/ 22 h 70"/>
                <a:gd name="T6" fmla="*/ 9 w 25"/>
                <a:gd name="T7" fmla="*/ 70 h 70"/>
                <a:gd name="T8" fmla="*/ 20 w 25"/>
                <a:gd name="T9" fmla="*/ 35 h 70"/>
                <a:gd name="T10" fmla="*/ 25 w 25"/>
                <a:gd name="T11" fmla="*/ 3 h 70"/>
                <a:gd name="T12" fmla="*/ 9 w 25"/>
                <a:gd name="T13" fmla="*/ 10 h 70"/>
                <a:gd name="T14" fmla="*/ 3 w 2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70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3" y="59"/>
                    <a:pt x="17" y="47"/>
                    <a:pt x="20" y="35"/>
                  </a:cubicBezTo>
                  <a:cubicBezTo>
                    <a:pt x="21" y="24"/>
                    <a:pt x="22" y="14"/>
                    <a:pt x="25" y="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59"/>
            <p:cNvSpPr/>
            <p:nvPr/>
          </p:nvSpPr>
          <p:spPr bwMode="auto">
            <a:xfrm>
              <a:off x="4781551" y="2620963"/>
              <a:ext cx="404813" cy="900113"/>
            </a:xfrm>
            <a:custGeom>
              <a:avLst/>
              <a:gdLst>
                <a:gd name="T0" fmla="*/ 51 w 108"/>
                <a:gd name="T1" fmla="*/ 0 h 240"/>
                <a:gd name="T2" fmla="*/ 54 w 108"/>
                <a:gd name="T3" fmla="*/ 18 h 240"/>
                <a:gd name="T4" fmla="*/ 46 w 108"/>
                <a:gd name="T5" fmla="*/ 18 h 240"/>
                <a:gd name="T6" fmla="*/ 54 w 108"/>
                <a:gd name="T7" fmla="*/ 32 h 240"/>
                <a:gd name="T8" fmla="*/ 41 w 108"/>
                <a:gd name="T9" fmla="*/ 87 h 240"/>
                <a:gd name="T10" fmla="*/ 0 w 108"/>
                <a:gd name="T11" fmla="*/ 135 h 240"/>
                <a:gd name="T12" fmla="*/ 0 w 108"/>
                <a:gd name="T13" fmla="*/ 176 h 240"/>
                <a:gd name="T14" fmla="*/ 18 w 108"/>
                <a:gd name="T15" fmla="*/ 240 h 240"/>
                <a:gd name="T16" fmla="*/ 58 w 108"/>
                <a:gd name="T17" fmla="*/ 213 h 240"/>
                <a:gd name="T18" fmla="*/ 61 w 108"/>
                <a:gd name="T19" fmla="*/ 184 h 240"/>
                <a:gd name="T20" fmla="*/ 37 w 108"/>
                <a:gd name="T21" fmla="*/ 195 h 240"/>
                <a:gd name="T22" fmla="*/ 63 w 108"/>
                <a:gd name="T23" fmla="*/ 172 h 240"/>
                <a:gd name="T24" fmla="*/ 81 w 108"/>
                <a:gd name="T25" fmla="*/ 75 h 240"/>
                <a:gd name="T26" fmla="*/ 86 w 108"/>
                <a:gd name="T27" fmla="*/ 124 h 240"/>
                <a:gd name="T28" fmla="*/ 92 w 108"/>
                <a:gd name="T29" fmla="*/ 172 h 240"/>
                <a:gd name="T30" fmla="*/ 86 w 108"/>
                <a:gd name="T31" fmla="*/ 180 h 240"/>
                <a:gd name="T32" fmla="*/ 68 w 108"/>
                <a:gd name="T33" fmla="*/ 200 h 240"/>
                <a:gd name="T34" fmla="*/ 79 w 108"/>
                <a:gd name="T35" fmla="*/ 220 h 240"/>
                <a:gd name="T36" fmla="*/ 108 w 108"/>
                <a:gd name="T37" fmla="*/ 169 h 240"/>
                <a:gd name="T38" fmla="*/ 103 w 108"/>
                <a:gd name="T39" fmla="*/ 67 h 240"/>
                <a:gd name="T40" fmla="*/ 51 w 108"/>
                <a:gd name="T4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240">
                  <a:moveTo>
                    <a:pt x="51" y="0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4" y="206"/>
                    <a:pt x="10" y="228"/>
                    <a:pt x="18" y="240"/>
                  </a:cubicBezTo>
                  <a:cubicBezTo>
                    <a:pt x="33" y="235"/>
                    <a:pt x="47" y="226"/>
                    <a:pt x="58" y="21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52" y="186"/>
                    <a:pt x="44" y="190"/>
                    <a:pt x="37" y="195"/>
                  </a:cubicBezTo>
                  <a:cubicBezTo>
                    <a:pt x="63" y="172"/>
                    <a:pt x="63" y="172"/>
                    <a:pt x="63" y="172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2" y="172"/>
                    <a:pt x="92" y="172"/>
                    <a:pt x="92" y="172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68" y="200"/>
                    <a:pt x="68" y="200"/>
                    <a:pt x="68" y="200"/>
                  </a:cubicBezTo>
                  <a:cubicBezTo>
                    <a:pt x="71" y="208"/>
                    <a:pt x="75" y="214"/>
                    <a:pt x="79" y="220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100" y="33"/>
                    <a:pt x="82" y="11"/>
                    <a:pt x="5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60"/>
            <p:cNvSpPr>
              <a:spLocks noEditPoints="1"/>
            </p:cNvSpPr>
            <p:nvPr/>
          </p:nvSpPr>
          <p:spPr bwMode="auto">
            <a:xfrm>
              <a:off x="4452938" y="2670175"/>
              <a:ext cx="306388" cy="908050"/>
            </a:xfrm>
            <a:custGeom>
              <a:avLst/>
              <a:gdLst>
                <a:gd name="T0" fmla="*/ 58 w 82"/>
                <a:gd name="T1" fmla="*/ 11 h 242"/>
                <a:gd name="T2" fmla="*/ 49 w 82"/>
                <a:gd name="T3" fmla="*/ 11 h 242"/>
                <a:gd name="T4" fmla="*/ 54 w 82"/>
                <a:gd name="T5" fmla="*/ 0 h 242"/>
                <a:gd name="T6" fmla="*/ 18 w 82"/>
                <a:gd name="T7" fmla="*/ 14 h 242"/>
                <a:gd name="T8" fmla="*/ 42 w 82"/>
                <a:gd name="T9" fmla="*/ 133 h 242"/>
                <a:gd name="T10" fmla="*/ 30 w 82"/>
                <a:gd name="T11" fmla="*/ 184 h 242"/>
                <a:gd name="T12" fmla="*/ 5 w 82"/>
                <a:gd name="T13" fmla="*/ 216 h 242"/>
                <a:gd name="T14" fmla="*/ 0 w 82"/>
                <a:gd name="T15" fmla="*/ 219 h 242"/>
                <a:gd name="T16" fmla="*/ 12 w 82"/>
                <a:gd name="T17" fmla="*/ 242 h 242"/>
                <a:gd name="T18" fmla="*/ 76 w 82"/>
                <a:gd name="T19" fmla="*/ 167 h 242"/>
                <a:gd name="T20" fmla="*/ 82 w 82"/>
                <a:gd name="T21" fmla="*/ 115 h 242"/>
                <a:gd name="T22" fmla="*/ 49 w 82"/>
                <a:gd name="T23" fmla="*/ 72 h 242"/>
                <a:gd name="T24" fmla="*/ 46 w 82"/>
                <a:gd name="T25" fmla="*/ 21 h 242"/>
                <a:gd name="T26" fmla="*/ 58 w 82"/>
                <a:gd name="T27" fmla="*/ 11 h 242"/>
                <a:gd name="T28" fmla="*/ 20 w 82"/>
                <a:gd name="T29" fmla="*/ 16 h 242"/>
                <a:gd name="T30" fmla="*/ 24 w 82"/>
                <a:gd name="T31" fmla="*/ 14 h 242"/>
                <a:gd name="T32" fmla="*/ 49 w 82"/>
                <a:gd name="T33" fmla="*/ 133 h 242"/>
                <a:gd name="T34" fmla="*/ 35 w 82"/>
                <a:gd name="T35" fmla="*/ 198 h 242"/>
                <a:gd name="T36" fmla="*/ 5 w 82"/>
                <a:gd name="T37" fmla="*/ 224 h 242"/>
                <a:gd name="T38" fmla="*/ 3 w 82"/>
                <a:gd name="T39" fmla="*/ 220 h 242"/>
                <a:gd name="T40" fmla="*/ 6 w 82"/>
                <a:gd name="T41" fmla="*/ 218 h 242"/>
                <a:gd name="T42" fmla="*/ 32 w 82"/>
                <a:gd name="T43" fmla="*/ 185 h 242"/>
                <a:gd name="T44" fmla="*/ 32 w 82"/>
                <a:gd name="T45" fmla="*/ 184 h 242"/>
                <a:gd name="T46" fmla="*/ 44 w 82"/>
                <a:gd name="T47" fmla="*/ 133 h 242"/>
                <a:gd name="T48" fmla="*/ 44 w 82"/>
                <a:gd name="T49" fmla="*/ 132 h 242"/>
                <a:gd name="T50" fmla="*/ 20 w 82"/>
                <a:gd name="T51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242">
                  <a:moveTo>
                    <a:pt x="58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24" y="200"/>
                    <a:pt x="16" y="210"/>
                    <a:pt x="5" y="216"/>
                  </a:cubicBezTo>
                  <a:cubicBezTo>
                    <a:pt x="3" y="217"/>
                    <a:pt x="1" y="218"/>
                    <a:pt x="0" y="219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51" y="236"/>
                    <a:pt x="72" y="211"/>
                    <a:pt x="76" y="167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58" y="11"/>
                    <a:pt x="58" y="11"/>
                    <a:pt x="58" y="11"/>
                  </a:cubicBezTo>
                  <a:close/>
                  <a:moveTo>
                    <a:pt x="20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35" y="198"/>
                    <a:pt x="35" y="198"/>
                    <a:pt x="35" y="198"/>
                  </a:cubicBezTo>
                  <a:cubicBezTo>
                    <a:pt x="27" y="212"/>
                    <a:pt x="18" y="221"/>
                    <a:pt x="5" y="224"/>
                  </a:cubicBezTo>
                  <a:cubicBezTo>
                    <a:pt x="3" y="220"/>
                    <a:pt x="3" y="220"/>
                    <a:pt x="3" y="220"/>
                  </a:cubicBezTo>
                  <a:cubicBezTo>
                    <a:pt x="4" y="219"/>
                    <a:pt x="5" y="219"/>
                    <a:pt x="6" y="218"/>
                  </a:cubicBezTo>
                  <a:cubicBezTo>
                    <a:pt x="17" y="212"/>
                    <a:pt x="26" y="201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2"/>
                    <a:pt x="44" y="132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61"/>
            <p:cNvSpPr/>
            <p:nvPr/>
          </p:nvSpPr>
          <p:spPr bwMode="auto">
            <a:xfrm>
              <a:off x="4464051" y="2722563"/>
              <a:ext cx="171450" cy="787400"/>
            </a:xfrm>
            <a:custGeom>
              <a:avLst/>
              <a:gdLst>
                <a:gd name="T0" fmla="*/ 21 w 46"/>
                <a:gd name="T1" fmla="*/ 0 h 210"/>
                <a:gd name="T2" fmla="*/ 17 w 46"/>
                <a:gd name="T3" fmla="*/ 2 h 210"/>
                <a:gd name="T4" fmla="*/ 41 w 46"/>
                <a:gd name="T5" fmla="*/ 118 h 210"/>
                <a:gd name="T6" fmla="*/ 41 w 46"/>
                <a:gd name="T7" fmla="*/ 119 h 210"/>
                <a:gd name="T8" fmla="*/ 29 w 46"/>
                <a:gd name="T9" fmla="*/ 170 h 210"/>
                <a:gd name="T10" fmla="*/ 29 w 46"/>
                <a:gd name="T11" fmla="*/ 171 h 210"/>
                <a:gd name="T12" fmla="*/ 3 w 46"/>
                <a:gd name="T13" fmla="*/ 204 h 210"/>
                <a:gd name="T14" fmla="*/ 0 w 46"/>
                <a:gd name="T15" fmla="*/ 206 h 210"/>
                <a:gd name="T16" fmla="*/ 2 w 46"/>
                <a:gd name="T17" fmla="*/ 210 h 210"/>
                <a:gd name="T18" fmla="*/ 32 w 46"/>
                <a:gd name="T19" fmla="*/ 184 h 210"/>
                <a:gd name="T20" fmla="*/ 46 w 46"/>
                <a:gd name="T21" fmla="*/ 119 h 210"/>
                <a:gd name="T22" fmla="*/ 21 w 46"/>
                <a:gd name="T2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10">
                  <a:moveTo>
                    <a:pt x="21" y="0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29" y="170"/>
                    <a:pt x="29" y="170"/>
                    <a:pt x="29" y="171"/>
                  </a:cubicBezTo>
                  <a:cubicBezTo>
                    <a:pt x="23" y="187"/>
                    <a:pt x="14" y="198"/>
                    <a:pt x="3" y="204"/>
                  </a:cubicBezTo>
                  <a:cubicBezTo>
                    <a:pt x="2" y="205"/>
                    <a:pt x="1" y="205"/>
                    <a:pt x="0" y="206"/>
                  </a:cubicBezTo>
                  <a:cubicBezTo>
                    <a:pt x="2" y="210"/>
                    <a:pt x="2" y="210"/>
                    <a:pt x="2" y="210"/>
                  </a:cubicBezTo>
                  <a:cubicBezTo>
                    <a:pt x="15" y="207"/>
                    <a:pt x="24" y="198"/>
                    <a:pt x="32" y="184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62"/>
            <p:cNvSpPr/>
            <p:nvPr/>
          </p:nvSpPr>
          <p:spPr bwMode="auto">
            <a:xfrm>
              <a:off x="4718051" y="2730500"/>
              <a:ext cx="57150" cy="239713"/>
            </a:xfrm>
            <a:custGeom>
              <a:avLst/>
              <a:gdLst>
                <a:gd name="T0" fmla="*/ 0 w 15"/>
                <a:gd name="T1" fmla="*/ 60 h 64"/>
                <a:gd name="T2" fmla="*/ 2 w 15"/>
                <a:gd name="T3" fmla="*/ 64 h 64"/>
                <a:gd name="T4" fmla="*/ 11 w 15"/>
                <a:gd name="T5" fmla="*/ 17 h 64"/>
                <a:gd name="T6" fmla="*/ 15 w 15"/>
                <a:gd name="T7" fmla="*/ 0 h 64"/>
                <a:gd name="T8" fmla="*/ 2 w 15"/>
                <a:gd name="T9" fmla="*/ 12 h 64"/>
                <a:gd name="T10" fmla="*/ 0 w 15"/>
                <a:gd name="T1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4">
                  <a:moveTo>
                    <a:pt x="0" y="60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2" y="47"/>
                    <a:pt x="5" y="31"/>
                    <a:pt x="11" y="1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60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63"/>
            <p:cNvSpPr>
              <a:spLocks noEditPoints="1"/>
            </p:cNvSpPr>
            <p:nvPr/>
          </p:nvSpPr>
          <p:spPr bwMode="auto">
            <a:xfrm>
              <a:off x="4456113" y="2786063"/>
              <a:ext cx="120650" cy="663575"/>
            </a:xfrm>
            <a:custGeom>
              <a:avLst/>
              <a:gdLst>
                <a:gd name="T0" fmla="*/ 6 w 32"/>
                <a:gd name="T1" fmla="*/ 102 h 177"/>
                <a:gd name="T2" fmla="*/ 0 w 32"/>
                <a:gd name="T3" fmla="*/ 110 h 177"/>
                <a:gd name="T4" fmla="*/ 4 w 32"/>
                <a:gd name="T5" fmla="*/ 177 h 177"/>
                <a:gd name="T6" fmla="*/ 32 w 32"/>
                <a:gd name="T7" fmla="*/ 104 h 177"/>
                <a:gd name="T8" fmla="*/ 13 w 32"/>
                <a:gd name="T9" fmla="*/ 0 h 177"/>
                <a:gd name="T10" fmla="*/ 6 w 32"/>
                <a:gd name="T11" fmla="*/ 102 h 177"/>
                <a:gd name="T12" fmla="*/ 14 w 32"/>
                <a:gd name="T13" fmla="*/ 15 h 177"/>
                <a:gd name="T14" fmla="*/ 16 w 32"/>
                <a:gd name="T15" fmla="*/ 30 h 177"/>
                <a:gd name="T16" fmla="*/ 14 w 32"/>
                <a:gd name="T17" fmla="*/ 108 h 177"/>
                <a:gd name="T18" fmla="*/ 6 w 32"/>
                <a:gd name="T19" fmla="*/ 117 h 177"/>
                <a:gd name="T20" fmla="*/ 11 w 32"/>
                <a:gd name="T21" fmla="*/ 153 h 177"/>
                <a:gd name="T22" fmla="*/ 5 w 32"/>
                <a:gd name="T23" fmla="*/ 167 h 177"/>
                <a:gd name="T24" fmla="*/ 2 w 32"/>
                <a:gd name="T25" fmla="*/ 110 h 177"/>
                <a:gd name="T26" fmla="*/ 8 w 32"/>
                <a:gd name="T27" fmla="*/ 103 h 177"/>
                <a:gd name="T28" fmla="*/ 8 w 32"/>
                <a:gd name="T29" fmla="*/ 102 h 177"/>
                <a:gd name="T30" fmla="*/ 14 w 32"/>
                <a:gd name="T31" fmla="*/ 1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177">
                  <a:moveTo>
                    <a:pt x="6" y="102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23"/>
                    <a:pt x="7" y="57"/>
                    <a:pt x="6" y="102"/>
                  </a:cubicBezTo>
                  <a:close/>
                  <a:moveTo>
                    <a:pt x="14" y="15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2"/>
                    <a:pt x="8" y="102"/>
                  </a:cubicBezTo>
                  <a:cubicBezTo>
                    <a:pt x="9" y="66"/>
                    <a:pt x="11" y="37"/>
                    <a:pt x="14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64"/>
            <p:cNvSpPr/>
            <p:nvPr/>
          </p:nvSpPr>
          <p:spPr bwMode="auto">
            <a:xfrm>
              <a:off x="4464051" y="2843213"/>
              <a:ext cx="52388" cy="569913"/>
            </a:xfrm>
            <a:custGeom>
              <a:avLst/>
              <a:gdLst>
                <a:gd name="T0" fmla="*/ 14 w 14"/>
                <a:gd name="T1" fmla="*/ 15 h 152"/>
                <a:gd name="T2" fmla="*/ 12 w 14"/>
                <a:gd name="T3" fmla="*/ 0 h 152"/>
                <a:gd name="T4" fmla="*/ 6 w 14"/>
                <a:gd name="T5" fmla="*/ 87 h 152"/>
                <a:gd name="T6" fmla="*/ 6 w 14"/>
                <a:gd name="T7" fmla="*/ 88 h 152"/>
                <a:gd name="T8" fmla="*/ 0 w 14"/>
                <a:gd name="T9" fmla="*/ 95 h 152"/>
                <a:gd name="T10" fmla="*/ 3 w 14"/>
                <a:gd name="T11" fmla="*/ 152 h 152"/>
                <a:gd name="T12" fmla="*/ 9 w 14"/>
                <a:gd name="T13" fmla="*/ 138 h 152"/>
                <a:gd name="T14" fmla="*/ 4 w 14"/>
                <a:gd name="T15" fmla="*/ 102 h 152"/>
                <a:gd name="T16" fmla="*/ 12 w 14"/>
                <a:gd name="T17" fmla="*/ 93 h 152"/>
                <a:gd name="T18" fmla="*/ 14 w 14"/>
                <a:gd name="T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2">
                  <a:moveTo>
                    <a:pt x="14" y="1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22"/>
                    <a:pt x="7" y="51"/>
                    <a:pt x="6" y="87"/>
                  </a:cubicBezTo>
                  <a:cubicBezTo>
                    <a:pt x="6" y="87"/>
                    <a:pt x="6" y="88"/>
                    <a:pt x="6" y="8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4" y="15"/>
                    <a:pt x="14" y="15"/>
                    <a:pt x="14" y="1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65"/>
            <p:cNvSpPr/>
            <p:nvPr/>
          </p:nvSpPr>
          <p:spPr bwMode="auto">
            <a:xfrm>
              <a:off x="4471988" y="2722563"/>
              <a:ext cx="138113" cy="757238"/>
            </a:xfrm>
            <a:custGeom>
              <a:avLst/>
              <a:gdLst>
                <a:gd name="T0" fmla="*/ 0 w 37"/>
                <a:gd name="T1" fmla="*/ 194 h 202"/>
                <a:gd name="T2" fmla="*/ 0 w 37"/>
                <a:gd name="T3" fmla="*/ 202 h 202"/>
                <a:gd name="T4" fmla="*/ 25 w 37"/>
                <a:gd name="T5" fmla="*/ 170 h 202"/>
                <a:gd name="T6" fmla="*/ 37 w 37"/>
                <a:gd name="T7" fmla="*/ 119 h 202"/>
                <a:gd name="T8" fmla="*/ 13 w 37"/>
                <a:gd name="T9" fmla="*/ 0 h 202"/>
                <a:gd name="T10" fmla="*/ 9 w 37"/>
                <a:gd name="T11" fmla="*/ 17 h 202"/>
                <a:gd name="T12" fmla="*/ 28 w 37"/>
                <a:gd name="T13" fmla="*/ 121 h 202"/>
                <a:gd name="T14" fmla="*/ 0 w 37"/>
                <a:gd name="T15" fmla="*/ 19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02">
                  <a:moveTo>
                    <a:pt x="0" y="194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11" y="196"/>
                    <a:pt x="19" y="186"/>
                    <a:pt x="25" y="170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5"/>
                    <a:pt x="10" y="11"/>
                    <a:pt x="9" y="17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66"/>
            <p:cNvSpPr/>
            <p:nvPr/>
          </p:nvSpPr>
          <p:spPr bwMode="auto">
            <a:xfrm>
              <a:off x="4725988" y="2730500"/>
              <a:ext cx="74613" cy="300038"/>
            </a:xfrm>
            <a:custGeom>
              <a:avLst/>
              <a:gdLst>
                <a:gd name="T0" fmla="*/ 8 w 20"/>
                <a:gd name="T1" fmla="*/ 80 h 80"/>
                <a:gd name="T2" fmla="*/ 20 w 20"/>
                <a:gd name="T3" fmla="*/ 19 h 80"/>
                <a:gd name="T4" fmla="*/ 13 w 20"/>
                <a:gd name="T5" fmla="*/ 0 h 80"/>
                <a:gd name="T6" fmla="*/ 9 w 20"/>
                <a:gd name="T7" fmla="*/ 17 h 80"/>
                <a:gd name="T8" fmla="*/ 0 w 20"/>
                <a:gd name="T9" fmla="*/ 64 h 80"/>
                <a:gd name="T10" fmla="*/ 8 w 2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0">
                  <a:moveTo>
                    <a:pt x="8" y="80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31"/>
                    <a:pt x="0" y="47"/>
                    <a:pt x="0" y="64"/>
                  </a:cubicBezTo>
                  <a:cubicBezTo>
                    <a:pt x="8" y="80"/>
                    <a:pt x="8" y="80"/>
                    <a:pt x="8" y="8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67"/>
            <p:cNvSpPr>
              <a:spLocks noEditPoints="1"/>
            </p:cNvSpPr>
            <p:nvPr/>
          </p:nvSpPr>
          <p:spPr bwMode="auto">
            <a:xfrm>
              <a:off x="4546601" y="3360738"/>
              <a:ext cx="550863" cy="1382713"/>
            </a:xfrm>
            <a:custGeom>
              <a:avLst/>
              <a:gdLst>
                <a:gd name="T0" fmla="*/ 59 w 147"/>
                <a:gd name="T1" fmla="*/ 0 h 369"/>
                <a:gd name="T2" fmla="*/ 55 w 147"/>
                <a:gd name="T3" fmla="*/ 23 h 369"/>
                <a:gd name="T4" fmla="*/ 0 w 147"/>
                <a:gd name="T5" fmla="*/ 68 h 369"/>
                <a:gd name="T6" fmla="*/ 14 w 147"/>
                <a:gd name="T7" fmla="*/ 175 h 369"/>
                <a:gd name="T8" fmla="*/ 13 w 147"/>
                <a:gd name="T9" fmla="*/ 208 h 369"/>
                <a:gd name="T10" fmla="*/ 31 w 147"/>
                <a:gd name="T11" fmla="*/ 326 h 369"/>
                <a:gd name="T12" fmla="*/ 30 w 147"/>
                <a:gd name="T13" fmla="*/ 353 h 369"/>
                <a:gd name="T14" fmla="*/ 56 w 147"/>
                <a:gd name="T15" fmla="*/ 357 h 369"/>
                <a:gd name="T16" fmla="*/ 57 w 147"/>
                <a:gd name="T17" fmla="*/ 202 h 369"/>
                <a:gd name="T18" fmla="*/ 49 w 147"/>
                <a:gd name="T19" fmla="*/ 152 h 369"/>
                <a:gd name="T20" fmla="*/ 71 w 147"/>
                <a:gd name="T21" fmla="*/ 62 h 369"/>
                <a:gd name="T22" fmla="*/ 79 w 147"/>
                <a:gd name="T23" fmla="*/ 104 h 369"/>
                <a:gd name="T24" fmla="*/ 91 w 147"/>
                <a:gd name="T25" fmla="*/ 160 h 369"/>
                <a:gd name="T26" fmla="*/ 102 w 147"/>
                <a:gd name="T27" fmla="*/ 297 h 369"/>
                <a:gd name="T28" fmla="*/ 125 w 147"/>
                <a:gd name="T29" fmla="*/ 369 h 369"/>
                <a:gd name="T30" fmla="*/ 147 w 147"/>
                <a:gd name="T31" fmla="*/ 362 h 369"/>
                <a:gd name="T32" fmla="*/ 135 w 147"/>
                <a:gd name="T33" fmla="*/ 306 h 369"/>
                <a:gd name="T34" fmla="*/ 115 w 147"/>
                <a:gd name="T35" fmla="*/ 168 h 369"/>
                <a:gd name="T36" fmla="*/ 129 w 147"/>
                <a:gd name="T37" fmla="*/ 83 h 369"/>
                <a:gd name="T38" fmla="*/ 130 w 147"/>
                <a:gd name="T39" fmla="*/ 21 h 369"/>
                <a:gd name="T40" fmla="*/ 74 w 147"/>
                <a:gd name="T41" fmla="*/ 52 h 369"/>
                <a:gd name="T42" fmla="*/ 59 w 147"/>
                <a:gd name="T43" fmla="*/ 0 h 369"/>
                <a:gd name="T44" fmla="*/ 73 w 147"/>
                <a:gd name="T45" fmla="*/ 63 h 369"/>
                <a:gd name="T46" fmla="*/ 84 w 147"/>
                <a:gd name="T47" fmla="*/ 69 h 369"/>
                <a:gd name="T48" fmla="*/ 101 w 147"/>
                <a:gd name="T49" fmla="*/ 154 h 369"/>
                <a:gd name="T50" fmla="*/ 100 w 147"/>
                <a:gd name="T51" fmla="*/ 189 h 369"/>
                <a:gd name="T52" fmla="*/ 111 w 147"/>
                <a:gd name="T53" fmla="*/ 294 h 369"/>
                <a:gd name="T54" fmla="*/ 132 w 147"/>
                <a:gd name="T55" fmla="*/ 363 h 369"/>
                <a:gd name="T56" fmla="*/ 127 w 147"/>
                <a:gd name="T57" fmla="*/ 366 h 369"/>
                <a:gd name="T58" fmla="*/ 104 w 147"/>
                <a:gd name="T59" fmla="*/ 297 h 369"/>
                <a:gd name="T60" fmla="*/ 93 w 147"/>
                <a:gd name="T61" fmla="*/ 160 h 369"/>
                <a:gd name="T62" fmla="*/ 93 w 147"/>
                <a:gd name="T63" fmla="*/ 160 h 369"/>
                <a:gd name="T64" fmla="*/ 73 w 147"/>
                <a:gd name="T65" fmla="*/ 63 h 369"/>
                <a:gd name="T66" fmla="*/ 3 w 147"/>
                <a:gd name="T67" fmla="*/ 70 h 369"/>
                <a:gd name="T68" fmla="*/ 9 w 147"/>
                <a:gd name="T69" fmla="*/ 70 h 369"/>
                <a:gd name="T70" fmla="*/ 23 w 147"/>
                <a:gd name="T71" fmla="*/ 174 h 369"/>
                <a:gd name="T72" fmla="*/ 22 w 147"/>
                <a:gd name="T73" fmla="*/ 204 h 369"/>
                <a:gd name="T74" fmla="*/ 40 w 147"/>
                <a:gd name="T75" fmla="*/ 285 h 369"/>
                <a:gd name="T76" fmla="*/ 40 w 147"/>
                <a:gd name="T77" fmla="*/ 285 h 369"/>
                <a:gd name="T78" fmla="*/ 41 w 147"/>
                <a:gd name="T79" fmla="*/ 351 h 369"/>
                <a:gd name="T80" fmla="*/ 32 w 147"/>
                <a:gd name="T81" fmla="*/ 351 h 369"/>
                <a:gd name="T82" fmla="*/ 33 w 147"/>
                <a:gd name="T83" fmla="*/ 326 h 369"/>
                <a:gd name="T84" fmla="*/ 15 w 147"/>
                <a:gd name="T85" fmla="*/ 207 h 369"/>
                <a:gd name="T86" fmla="*/ 16 w 147"/>
                <a:gd name="T87" fmla="*/ 175 h 369"/>
                <a:gd name="T88" fmla="*/ 16 w 147"/>
                <a:gd name="T89" fmla="*/ 174 h 369"/>
                <a:gd name="T90" fmla="*/ 3 w 147"/>
                <a:gd name="T91" fmla="*/ 7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369">
                  <a:moveTo>
                    <a:pt x="59" y="0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3" y="54"/>
                    <a:pt x="24" y="69"/>
                    <a:pt x="0" y="68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28" y="243"/>
                    <a:pt x="34" y="283"/>
                    <a:pt x="31" y="326"/>
                  </a:cubicBezTo>
                  <a:cubicBezTo>
                    <a:pt x="30" y="353"/>
                    <a:pt x="30" y="353"/>
                    <a:pt x="30" y="353"/>
                  </a:cubicBezTo>
                  <a:cubicBezTo>
                    <a:pt x="39" y="353"/>
                    <a:pt x="47" y="355"/>
                    <a:pt x="56" y="357"/>
                  </a:cubicBezTo>
                  <a:cubicBezTo>
                    <a:pt x="57" y="202"/>
                    <a:pt x="57" y="202"/>
                    <a:pt x="57" y="20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102" y="297"/>
                    <a:pt x="102" y="297"/>
                    <a:pt x="102" y="297"/>
                  </a:cubicBezTo>
                  <a:cubicBezTo>
                    <a:pt x="125" y="369"/>
                    <a:pt x="125" y="369"/>
                    <a:pt x="125" y="369"/>
                  </a:cubicBezTo>
                  <a:cubicBezTo>
                    <a:pt x="132" y="366"/>
                    <a:pt x="139" y="363"/>
                    <a:pt x="147" y="362"/>
                  </a:cubicBezTo>
                  <a:cubicBezTo>
                    <a:pt x="135" y="306"/>
                    <a:pt x="135" y="306"/>
                    <a:pt x="135" y="306"/>
                  </a:cubicBezTo>
                  <a:cubicBezTo>
                    <a:pt x="134" y="261"/>
                    <a:pt x="127" y="215"/>
                    <a:pt x="115" y="168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9" y="0"/>
                    <a:pt x="59" y="0"/>
                    <a:pt x="59" y="0"/>
                  </a:cubicBezTo>
                  <a:close/>
                  <a:moveTo>
                    <a:pt x="73" y="63"/>
                  </a:moveTo>
                  <a:cubicBezTo>
                    <a:pt x="84" y="69"/>
                    <a:pt x="84" y="69"/>
                    <a:pt x="84" y="69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0" y="189"/>
                    <a:pt x="100" y="189"/>
                    <a:pt x="100" y="189"/>
                  </a:cubicBezTo>
                  <a:cubicBezTo>
                    <a:pt x="111" y="294"/>
                    <a:pt x="111" y="294"/>
                    <a:pt x="111" y="294"/>
                  </a:cubicBezTo>
                  <a:cubicBezTo>
                    <a:pt x="132" y="363"/>
                    <a:pt x="132" y="363"/>
                    <a:pt x="132" y="363"/>
                  </a:cubicBezTo>
                  <a:cubicBezTo>
                    <a:pt x="130" y="364"/>
                    <a:pt x="128" y="365"/>
                    <a:pt x="127" y="366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73" y="63"/>
                    <a:pt x="73" y="63"/>
                    <a:pt x="73" y="63"/>
                  </a:cubicBezTo>
                  <a:close/>
                  <a:moveTo>
                    <a:pt x="3" y="70"/>
                  </a:moveTo>
                  <a:cubicBezTo>
                    <a:pt x="5" y="70"/>
                    <a:pt x="7" y="70"/>
                    <a:pt x="9" y="70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32" y="228"/>
                    <a:pt x="38" y="255"/>
                    <a:pt x="40" y="285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41" y="351"/>
                    <a:pt x="41" y="351"/>
                    <a:pt x="41" y="351"/>
                  </a:cubicBezTo>
                  <a:cubicBezTo>
                    <a:pt x="38" y="351"/>
                    <a:pt x="35" y="351"/>
                    <a:pt x="32" y="351"/>
                  </a:cubicBezTo>
                  <a:cubicBezTo>
                    <a:pt x="33" y="326"/>
                    <a:pt x="33" y="326"/>
                    <a:pt x="33" y="326"/>
                  </a:cubicBezTo>
                  <a:cubicBezTo>
                    <a:pt x="36" y="283"/>
                    <a:pt x="30" y="243"/>
                    <a:pt x="15" y="207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3" y="70"/>
                    <a:pt x="3" y="70"/>
                    <a:pt x="3" y="7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68"/>
            <p:cNvSpPr/>
            <p:nvPr/>
          </p:nvSpPr>
          <p:spPr bwMode="auto">
            <a:xfrm>
              <a:off x="4819651" y="3597275"/>
              <a:ext cx="220663" cy="1135063"/>
            </a:xfrm>
            <a:custGeom>
              <a:avLst/>
              <a:gdLst>
                <a:gd name="T0" fmla="*/ 11 w 59"/>
                <a:gd name="T1" fmla="*/ 6 h 303"/>
                <a:gd name="T2" fmla="*/ 0 w 59"/>
                <a:gd name="T3" fmla="*/ 0 h 303"/>
                <a:gd name="T4" fmla="*/ 20 w 59"/>
                <a:gd name="T5" fmla="*/ 97 h 303"/>
                <a:gd name="T6" fmla="*/ 20 w 59"/>
                <a:gd name="T7" fmla="*/ 97 h 303"/>
                <a:gd name="T8" fmla="*/ 31 w 59"/>
                <a:gd name="T9" fmla="*/ 234 h 303"/>
                <a:gd name="T10" fmla="*/ 54 w 59"/>
                <a:gd name="T11" fmla="*/ 303 h 303"/>
                <a:gd name="T12" fmla="*/ 59 w 59"/>
                <a:gd name="T13" fmla="*/ 300 h 303"/>
                <a:gd name="T14" fmla="*/ 38 w 59"/>
                <a:gd name="T15" fmla="*/ 231 h 303"/>
                <a:gd name="T16" fmla="*/ 27 w 59"/>
                <a:gd name="T17" fmla="*/ 126 h 303"/>
                <a:gd name="T18" fmla="*/ 28 w 59"/>
                <a:gd name="T19" fmla="*/ 91 h 303"/>
                <a:gd name="T20" fmla="*/ 11 w 59"/>
                <a:gd name="T21" fmla="*/ 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03">
                  <a:moveTo>
                    <a:pt x="11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31" y="234"/>
                    <a:pt x="31" y="234"/>
                    <a:pt x="31" y="234"/>
                  </a:cubicBezTo>
                  <a:cubicBezTo>
                    <a:pt x="54" y="303"/>
                    <a:pt x="54" y="303"/>
                    <a:pt x="54" y="303"/>
                  </a:cubicBezTo>
                  <a:cubicBezTo>
                    <a:pt x="55" y="302"/>
                    <a:pt x="57" y="301"/>
                    <a:pt x="59" y="300"/>
                  </a:cubicBezTo>
                  <a:cubicBezTo>
                    <a:pt x="38" y="231"/>
                    <a:pt x="38" y="231"/>
                    <a:pt x="38" y="231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11" y="6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69"/>
            <p:cNvSpPr/>
            <p:nvPr/>
          </p:nvSpPr>
          <p:spPr bwMode="auto">
            <a:xfrm>
              <a:off x="4557713" y="3622675"/>
              <a:ext cx="142875" cy="1054100"/>
            </a:xfrm>
            <a:custGeom>
              <a:avLst/>
              <a:gdLst>
                <a:gd name="T0" fmla="*/ 6 w 38"/>
                <a:gd name="T1" fmla="*/ 0 h 281"/>
                <a:gd name="T2" fmla="*/ 0 w 38"/>
                <a:gd name="T3" fmla="*/ 0 h 281"/>
                <a:gd name="T4" fmla="*/ 13 w 38"/>
                <a:gd name="T5" fmla="*/ 104 h 281"/>
                <a:gd name="T6" fmla="*/ 13 w 38"/>
                <a:gd name="T7" fmla="*/ 105 h 281"/>
                <a:gd name="T8" fmla="*/ 12 w 38"/>
                <a:gd name="T9" fmla="*/ 137 h 281"/>
                <a:gd name="T10" fmla="*/ 30 w 38"/>
                <a:gd name="T11" fmla="*/ 256 h 281"/>
                <a:gd name="T12" fmla="*/ 29 w 38"/>
                <a:gd name="T13" fmla="*/ 281 h 281"/>
                <a:gd name="T14" fmla="*/ 38 w 38"/>
                <a:gd name="T15" fmla="*/ 281 h 281"/>
                <a:gd name="T16" fmla="*/ 37 w 38"/>
                <a:gd name="T17" fmla="*/ 215 h 281"/>
                <a:gd name="T18" fmla="*/ 37 w 38"/>
                <a:gd name="T19" fmla="*/ 215 h 281"/>
                <a:gd name="T20" fmla="*/ 19 w 38"/>
                <a:gd name="T21" fmla="*/ 134 h 281"/>
                <a:gd name="T22" fmla="*/ 20 w 38"/>
                <a:gd name="T23" fmla="*/ 104 h 281"/>
                <a:gd name="T24" fmla="*/ 6 w 38"/>
                <a:gd name="T2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281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3" y="104"/>
                    <a:pt x="13" y="104"/>
                    <a:pt x="13" y="105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27" y="173"/>
                    <a:pt x="33" y="213"/>
                    <a:pt x="30" y="256"/>
                  </a:cubicBezTo>
                  <a:cubicBezTo>
                    <a:pt x="29" y="281"/>
                    <a:pt x="29" y="281"/>
                    <a:pt x="29" y="281"/>
                  </a:cubicBezTo>
                  <a:cubicBezTo>
                    <a:pt x="32" y="281"/>
                    <a:pt x="35" y="281"/>
                    <a:pt x="38" y="281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5" y="185"/>
                    <a:pt x="29" y="158"/>
                    <a:pt x="19" y="13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70"/>
            <p:cNvSpPr/>
            <p:nvPr/>
          </p:nvSpPr>
          <p:spPr bwMode="auto">
            <a:xfrm>
              <a:off x="4549776" y="3592513"/>
              <a:ext cx="292100" cy="1203325"/>
            </a:xfrm>
            <a:custGeom>
              <a:avLst/>
              <a:gdLst>
                <a:gd name="T0" fmla="*/ 78 w 78"/>
                <a:gd name="T1" fmla="*/ 42 h 321"/>
                <a:gd name="T2" fmla="*/ 70 w 78"/>
                <a:gd name="T3" fmla="*/ 0 h 321"/>
                <a:gd name="T4" fmla="*/ 48 w 78"/>
                <a:gd name="T5" fmla="*/ 90 h 321"/>
                <a:gd name="T6" fmla="*/ 56 w 78"/>
                <a:gd name="T7" fmla="*/ 140 h 321"/>
                <a:gd name="T8" fmla="*/ 55 w 78"/>
                <a:gd name="T9" fmla="*/ 295 h 321"/>
                <a:gd name="T10" fmla="*/ 29 w 78"/>
                <a:gd name="T11" fmla="*/ 291 h 321"/>
                <a:gd name="T12" fmla="*/ 12 w 78"/>
                <a:gd name="T13" fmla="*/ 305 h 321"/>
                <a:gd name="T14" fmla="*/ 9 w 78"/>
                <a:gd name="T15" fmla="*/ 321 h 321"/>
                <a:gd name="T16" fmla="*/ 47 w 78"/>
                <a:gd name="T17" fmla="*/ 316 h 321"/>
                <a:gd name="T18" fmla="*/ 77 w 78"/>
                <a:gd name="T19" fmla="*/ 303 h 321"/>
                <a:gd name="T20" fmla="*/ 78 w 78"/>
                <a:gd name="T21" fmla="*/ 257 h 321"/>
                <a:gd name="T22" fmla="*/ 74 w 78"/>
                <a:gd name="T23" fmla="*/ 127 h 321"/>
                <a:gd name="T24" fmla="*/ 78 w 78"/>
                <a:gd name="T25" fmla="*/ 4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21">
                  <a:moveTo>
                    <a:pt x="78" y="42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5" y="295"/>
                    <a:pt x="55" y="295"/>
                    <a:pt x="55" y="295"/>
                  </a:cubicBezTo>
                  <a:cubicBezTo>
                    <a:pt x="46" y="293"/>
                    <a:pt x="38" y="291"/>
                    <a:pt x="29" y="291"/>
                  </a:cubicBezTo>
                  <a:cubicBezTo>
                    <a:pt x="12" y="305"/>
                    <a:pt x="12" y="305"/>
                    <a:pt x="12" y="305"/>
                  </a:cubicBezTo>
                  <a:cubicBezTo>
                    <a:pt x="1" y="313"/>
                    <a:pt x="0" y="318"/>
                    <a:pt x="9" y="321"/>
                  </a:cubicBezTo>
                  <a:cubicBezTo>
                    <a:pt x="47" y="316"/>
                    <a:pt x="47" y="316"/>
                    <a:pt x="47" y="316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8" y="257"/>
                    <a:pt x="78" y="257"/>
                    <a:pt x="78" y="257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8" y="42"/>
                    <a:pt x="78" y="42"/>
                    <a:pt x="78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6" name="矩形 205"/>
          <p:cNvSpPr/>
          <p:nvPr/>
        </p:nvSpPr>
        <p:spPr>
          <a:xfrm>
            <a:off x="5592796" y="1631660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altLang="zh-CN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杨枨老师，侯宏仑老师</a:t>
            </a:r>
            <a:endParaRPr lang="en-US" altLang="zh-CN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5592796" y="2303735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陶艳雪（会展）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5592796" y="2975810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杨嘉诚（计算1502）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5592796" y="3647884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李泽龙学长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1" name="组合 210"/>
          <p:cNvGrpSpPr/>
          <p:nvPr/>
        </p:nvGrpSpPr>
        <p:grpSpPr>
          <a:xfrm rot="0">
            <a:off x="4932045" y="1630045"/>
            <a:ext cx="534670" cy="534670"/>
            <a:chOff x="5436096" y="1915102"/>
            <a:chExt cx="574920" cy="574920"/>
          </a:xfrm>
        </p:grpSpPr>
        <p:sp>
          <p:nvSpPr>
            <p:cNvPr id="213" name="椭圆 212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100000">
                  <a:schemeClr val="tx2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 rot="0">
            <a:off x="4923790" y="3609340"/>
            <a:ext cx="534670" cy="534670"/>
            <a:chOff x="5436096" y="1915102"/>
            <a:chExt cx="574920" cy="574920"/>
          </a:xfrm>
        </p:grpSpPr>
        <p:sp>
          <p:nvSpPr>
            <p:cNvPr id="218" name="椭圆 217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 rot="0">
            <a:off x="4932045" y="2292350"/>
            <a:ext cx="534670" cy="534670"/>
            <a:chOff x="5436096" y="1915102"/>
            <a:chExt cx="574920" cy="574920"/>
          </a:xfrm>
        </p:grpSpPr>
        <p:sp>
          <p:nvSpPr>
            <p:cNvPr id="223" name="椭圆 222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4" name="椭圆 223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 rot="0">
            <a:off x="4932045" y="2954020"/>
            <a:ext cx="534670" cy="534670"/>
            <a:chOff x="5436096" y="1915102"/>
            <a:chExt cx="574920" cy="574920"/>
          </a:xfrm>
        </p:grpSpPr>
        <p:sp>
          <p:nvSpPr>
            <p:cNvPr id="228" name="椭圆 227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椭圆 228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 rot="1889584">
            <a:off x="3958268" y="2692079"/>
            <a:ext cx="567027" cy="567027"/>
            <a:chOff x="3303065" y="2299580"/>
            <a:chExt cx="872242" cy="872242"/>
          </a:xfrm>
        </p:grpSpPr>
        <p:grpSp>
          <p:nvGrpSpPr>
            <p:cNvPr id="231" name="组合 230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233" name="椭圆 232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2" name="椭圆 231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5" name="矩形 2"/>
          <p:cNvSpPr/>
          <p:nvPr/>
        </p:nvSpPr>
        <p:spPr>
          <a:xfrm>
            <a:off x="1915366" y="3261407"/>
            <a:ext cx="942297" cy="212775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  <a:gd name="connsiteX0-121" fmla="*/ 292893 w 896293"/>
              <a:gd name="connsiteY0-122" fmla="*/ 0 h 218975"/>
              <a:gd name="connsiteX1-123" fmla="*/ 896293 w 896293"/>
              <a:gd name="connsiteY1-124" fmla="*/ 0 h 218975"/>
              <a:gd name="connsiteX2-125" fmla="*/ 777230 w 896293"/>
              <a:gd name="connsiteY2-126" fmla="*/ 218975 h 218975"/>
              <a:gd name="connsiteX3-127" fmla="*/ 0 w 896293"/>
              <a:gd name="connsiteY3-128" fmla="*/ 216593 h 218975"/>
              <a:gd name="connsiteX4-129" fmla="*/ 292893 w 896293"/>
              <a:gd name="connsiteY4-130" fmla="*/ 0 h 218975"/>
              <a:gd name="connsiteX0-131" fmla="*/ 135730 w 896293"/>
              <a:gd name="connsiteY0-132" fmla="*/ 47625 h 218975"/>
              <a:gd name="connsiteX1-133" fmla="*/ 896293 w 896293"/>
              <a:gd name="connsiteY1-134" fmla="*/ 0 h 218975"/>
              <a:gd name="connsiteX2-135" fmla="*/ 777230 w 896293"/>
              <a:gd name="connsiteY2-136" fmla="*/ 218975 h 218975"/>
              <a:gd name="connsiteX3-137" fmla="*/ 0 w 896293"/>
              <a:gd name="connsiteY3-138" fmla="*/ 216593 h 218975"/>
              <a:gd name="connsiteX4-139" fmla="*/ 135730 w 896293"/>
              <a:gd name="connsiteY4-140" fmla="*/ 47625 h 218975"/>
              <a:gd name="connsiteX0-141" fmla="*/ 135730 w 777230"/>
              <a:gd name="connsiteY0-142" fmla="*/ 4762 h 176112"/>
              <a:gd name="connsiteX1-143" fmla="*/ 777230 w 777230"/>
              <a:gd name="connsiteY1-144" fmla="*/ 0 h 176112"/>
              <a:gd name="connsiteX2-145" fmla="*/ 777230 w 777230"/>
              <a:gd name="connsiteY2-146" fmla="*/ 176112 h 176112"/>
              <a:gd name="connsiteX3-147" fmla="*/ 0 w 777230"/>
              <a:gd name="connsiteY3-148" fmla="*/ 173730 h 176112"/>
              <a:gd name="connsiteX4-149" fmla="*/ 135730 w 777230"/>
              <a:gd name="connsiteY4-150" fmla="*/ 4762 h 176112"/>
              <a:gd name="connsiteX0-151" fmla="*/ 135730 w 777230"/>
              <a:gd name="connsiteY0-152" fmla="*/ 0 h 171350"/>
              <a:gd name="connsiteX1-153" fmla="*/ 636736 w 777230"/>
              <a:gd name="connsiteY1-154" fmla="*/ 11906 h 171350"/>
              <a:gd name="connsiteX2-155" fmla="*/ 777230 w 777230"/>
              <a:gd name="connsiteY2-156" fmla="*/ 171350 h 171350"/>
              <a:gd name="connsiteX3-157" fmla="*/ 0 w 777230"/>
              <a:gd name="connsiteY3-158" fmla="*/ 168968 h 171350"/>
              <a:gd name="connsiteX4-159" fmla="*/ 135730 w 777230"/>
              <a:gd name="connsiteY4-160" fmla="*/ 0 h 171350"/>
              <a:gd name="connsiteX0-161" fmla="*/ 135730 w 784373"/>
              <a:gd name="connsiteY0-162" fmla="*/ 9525 h 180875"/>
              <a:gd name="connsiteX1-163" fmla="*/ 784373 w 784373"/>
              <a:gd name="connsiteY1-164" fmla="*/ 0 h 180875"/>
              <a:gd name="connsiteX2-165" fmla="*/ 777230 w 784373"/>
              <a:gd name="connsiteY2-166" fmla="*/ 180875 h 180875"/>
              <a:gd name="connsiteX3-167" fmla="*/ 0 w 784373"/>
              <a:gd name="connsiteY3-168" fmla="*/ 178493 h 180875"/>
              <a:gd name="connsiteX4-169" fmla="*/ 135730 w 784373"/>
              <a:gd name="connsiteY4-170" fmla="*/ 9525 h 180875"/>
              <a:gd name="connsiteX0-171" fmla="*/ 135730 w 784373"/>
              <a:gd name="connsiteY0-172" fmla="*/ 2381 h 173731"/>
              <a:gd name="connsiteX1-173" fmla="*/ 784373 w 784373"/>
              <a:gd name="connsiteY1-174" fmla="*/ 0 h 173731"/>
              <a:gd name="connsiteX2-175" fmla="*/ 777230 w 784373"/>
              <a:gd name="connsiteY2-176" fmla="*/ 173731 h 173731"/>
              <a:gd name="connsiteX3-177" fmla="*/ 0 w 784373"/>
              <a:gd name="connsiteY3-178" fmla="*/ 171349 h 173731"/>
              <a:gd name="connsiteX4-179" fmla="*/ 135730 w 784373"/>
              <a:gd name="connsiteY4-180" fmla="*/ 2381 h 173731"/>
              <a:gd name="connsiteX0-181" fmla="*/ 138112 w 784373"/>
              <a:gd name="connsiteY0-182" fmla="*/ 0 h 173732"/>
              <a:gd name="connsiteX1-183" fmla="*/ 784373 w 784373"/>
              <a:gd name="connsiteY1-184" fmla="*/ 1 h 173732"/>
              <a:gd name="connsiteX2-185" fmla="*/ 777230 w 784373"/>
              <a:gd name="connsiteY2-186" fmla="*/ 173732 h 173732"/>
              <a:gd name="connsiteX3-187" fmla="*/ 0 w 784373"/>
              <a:gd name="connsiteY3-188" fmla="*/ 171350 h 173732"/>
              <a:gd name="connsiteX4-189" fmla="*/ 138112 w 784373"/>
              <a:gd name="connsiteY4-190" fmla="*/ 0 h 173732"/>
              <a:gd name="connsiteX0-191" fmla="*/ 138112 w 784373"/>
              <a:gd name="connsiteY0-192" fmla="*/ 0 h 173732"/>
              <a:gd name="connsiteX1-193" fmla="*/ 784373 w 784373"/>
              <a:gd name="connsiteY1-194" fmla="*/ 1 h 173732"/>
              <a:gd name="connsiteX2-195" fmla="*/ 777230 w 784373"/>
              <a:gd name="connsiteY2-196" fmla="*/ 173732 h 173732"/>
              <a:gd name="connsiteX3-197" fmla="*/ 0 w 784373"/>
              <a:gd name="connsiteY3-198" fmla="*/ 173731 h 173732"/>
              <a:gd name="connsiteX4-199" fmla="*/ 138112 w 784373"/>
              <a:gd name="connsiteY4-200" fmla="*/ 0 h 173732"/>
              <a:gd name="connsiteX0-201" fmla="*/ 138112 w 784373"/>
              <a:gd name="connsiteY0-202" fmla="*/ 0 h 180875"/>
              <a:gd name="connsiteX1-203" fmla="*/ 784373 w 784373"/>
              <a:gd name="connsiteY1-204" fmla="*/ 1 h 180875"/>
              <a:gd name="connsiteX2-205" fmla="*/ 777230 w 784373"/>
              <a:gd name="connsiteY2-206" fmla="*/ 173732 h 180875"/>
              <a:gd name="connsiteX3-207" fmla="*/ 0 w 784373"/>
              <a:gd name="connsiteY3-208" fmla="*/ 180875 h 180875"/>
              <a:gd name="connsiteX4-209" fmla="*/ 138112 w 784373"/>
              <a:gd name="connsiteY4-210" fmla="*/ 0 h 180875"/>
              <a:gd name="connsiteX0-211" fmla="*/ 140493 w 786754"/>
              <a:gd name="connsiteY0-212" fmla="*/ 0 h 180875"/>
              <a:gd name="connsiteX1-213" fmla="*/ 786754 w 786754"/>
              <a:gd name="connsiteY1-214" fmla="*/ 1 h 180875"/>
              <a:gd name="connsiteX2-215" fmla="*/ 779611 w 786754"/>
              <a:gd name="connsiteY2-216" fmla="*/ 173732 h 180875"/>
              <a:gd name="connsiteX3-217" fmla="*/ 0 w 786754"/>
              <a:gd name="connsiteY3-218" fmla="*/ 180875 h 180875"/>
              <a:gd name="connsiteX4-219" fmla="*/ 140493 w 786754"/>
              <a:gd name="connsiteY4-220" fmla="*/ 0 h 180875"/>
              <a:gd name="connsiteX0-221" fmla="*/ 134617 w 780878"/>
              <a:gd name="connsiteY0-222" fmla="*/ 0 h 176958"/>
              <a:gd name="connsiteX1-223" fmla="*/ 780878 w 780878"/>
              <a:gd name="connsiteY1-224" fmla="*/ 1 h 176958"/>
              <a:gd name="connsiteX2-225" fmla="*/ 773735 w 780878"/>
              <a:gd name="connsiteY2-226" fmla="*/ 173732 h 176958"/>
              <a:gd name="connsiteX3-227" fmla="*/ 0 w 780878"/>
              <a:gd name="connsiteY3-228" fmla="*/ 176958 h 176958"/>
              <a:gd name="connsiteX4-229" fmla="*/ 134617 w 780878"/>
              <a:gd name="connsiteY4-230" fmla="*/ 0 h 176958"/>
              <a:gd name="connsiteX0-231" fmla="*/ 128741 w 775002"/>
              <a:gd name="connsiteY0-232" fmla="*/ 0 h 175000"/>
              <a:gd name="connsiteX1-233" fmla="*/ 775002 w 775002"/>
              <a:gd name="connsiteY1-234" fmla="*/ 1 h 175000"/>
              <a:gd name="connsiteX2-235" fmla="*/ 767859 w 775002"/>
              <a:gd name="connsiteY2-236" fmla="*/ 173732 h 175000"/>
              <a:gd name="connsiteX3-237" fmla="*/ 0 w 775002"/>
              <a:gd name="connsiteY3-238" fmla="*/ 175000 h 175000"/>
              <a:gd name="connsiteX4-239" fmla="*/ 128741 w 775002"/>
              <a:gd name="connsiteY4-240" fmla="*/ 0 h 17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5002" h="175000">
                <a:moveTo>
                  <a:pt x="128741" y="0"/>
                </a:moveTo>
                <a:lnTo>
                  <a:pt x="775002" y="1"/>
                </a:lnTo>
                <a:lnTo>
                  <a:pt x="767859" y="173732"/>
                </a:lnTo>
                <a:lnTo>
                  <a:pt x="0" y="175000"/>
                </a:lnTo>
                <a:lnTo>
                  <a:pt x="128741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36" name="组合 235"/>
          <p:cNvGrpSpPr/>
          <p:nvPr/>
        </p:nvGrpSpPr>
        <p:grpSpPr>
          <a:xfrm rot="1889584">
            <a:off x="2095857" y="3196472"/>
            <a:ext cx="567027" cy="567027"/>
            <a:chOff x="3303065" y="2299580"/>
            <a:chExt cx="872242" cy="872242"/>
          </a:xfrm>
        </p:grpSpPr>
        <p:grpSp>
          <p:nvGrpSpPr>
            <p:cNvPr id="237" name="组合 236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239" name="椭圆 238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椭圆 239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8" name="椭圆 237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2379628" y="2692522"/>
            <a:ext cx="177554" cy="686535"/>
            <a:chOff x="859981" y="3178246"/>
            <a:chExt cx="241794" cy="1013011"/>
          </a:xfrm>
        </p:grpSpPr>
        <p:sp>
          <p:nvSpPr>
            <p:cNvPr id="242" name="Freeform 56"/>
            <p:cNvSpPr>
              <a:spLocks noEditPoints="1"/>
            </p:cNvSpPr>
            <p:nvPr/>
          </p:nvSpPr>
          <p:spPr bwMode="auto">
            <a:xfrm>
              <a:off x="957386" y="3178246"/>
              <a:ext cx="97405" cy="159286"/>
            </a:xfrm>
            <a:custGeom>
              <a:avLst/>
              <a:gdLst>
                <a:gd name="T0" fmla="*/ 64 w 71"/>
                <a:gd name="T1" fmla="*/ 23 h 123"/>
                <a:gd name="T2" fmla="*/ 50 w 71"/>
                <a:gd name="T3" fmla="*/ 7 h 123"/>
                <a:gd name="T4" fmla="*/ 23 w 71"/>
                <a:gd name="T5" fmla="*/ 7 h 123"/>
                <a:gd name="T6" fmla="*/ 8 w 71"/>
                <a:gd name="T7" fmla="*/ 28 h 123"/>
                <a:gd name="T8" fmla="*/ 3 w 71"/>
                <a:gd name="T9" fmla="*/ 82 h 123"/>
                <a:gd name="T10" fmla="*/ 10 w 71"/>
                <a:gd name="T11" fmla="*/ 102 h 123"/>
                <a:gd name="T12" fmla="*/ 11 w 71"/>
                <a:gd name="T13" fmla="*/ 123 h 123"/>
                <a:gd name="T14" fmla="*/ 16 w 71"/>
                <a:gd name="T15" fmla="*/ 117 h 123"/>
                <a:gd name="T16" fmla="*/ 22 w 71"/>
                <a:gd name="T17" fmla="*/ 110 h 123"/>
                <a:gd name="T18" fmla="*/ 22 w 71"/>
                <a:gd name="T19" fmla="*/ 100 h 123"/>
                <a:gd name="T20" fmla="*/ 16 w 71"/>
                <a:gd name="T21" fmla="*/ 95 h 123"/>
                <a:gd name="T22" fmla="*/ 13 w 71"/>
                <a:gd name="T23" fmla="*/ 91 h 123"/>
                <a:gd name="T24" fmla="*/ 9 w 71"/>
                <a:gd name="T25" fmla="*/ 77 h 123"/>
                <a:gd name="T26" fmla="*/ 9 w 71"/>
                <a:gd name="T27" fmla="*/ 39 h 123"/>
                <a:gd name="T28" fmla="*/ 25 w 71"/>
                <a:gd name="T29" fmla="*/ 19 h 123"/>
                <a:gd name="T30" fmla="*/ 47 w 71"/>
                <a:gd name="T31" fmla="*/ 38 h 123"/>
                <a:gd name="T32" fmla="*/ 62 w 71"/>
                <a:gd name="T33" fmla="*/ 70 h 123"/>
                <a:gd name="T34" fmla="*/ 64 w 71"/>
                <a:gd name="T35" fmla="*/ 106 h 123"/>
                <a:gd name="T36" fmla="*/ 64 w 71"/>
                <a:gd name="T37" fmla="*/ 23 h 123"/>
                <a:gd name="T38" fmla="*/ 25 w 71"/>
                <a:gd name="T39" fmla="*/ 13 h 123"/>
                <a:gd name="T40" fmla="*/ 24 w 71"/>
                <a:gd name="T41" fmla="*/ 14 h 123"/>
                <a:gd name="T42" fmla="*/ 10 w 71"/>
                <a:gd name="T43" fmla="*/ 27 h 123"/>
                <a:gd name="T44" fmla="*/ 23 w 71"/>
                <a:gd name="T45" fmla="*/ 9 h 123"/>
                <a:gd name="T46" fmla="*/ 56 w 71"/>
                <a:gd name="T47" fmla="*/ 13 h 123"/>
                <a:gd name="T48" fmla="*/ 25 w 71"/>
                <a:gd name="T49" fmla="*/ 1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23">
                  <a:moveTo>
                    <a:pt x="64" y="23"/>
                  </a:moveTo>
                  <a:cubicBezTo>
                    <a:pt x="60" y="16"/>
                    <a:pt x="56" y="11"/>
                    <a:pt x="50" y="7"/>
                  </a:cubicBezTo>
                  <a:cubicBezTo>
                    <a:pt x="38" y="0"/>
                    <a:pt x="29" y="0"/>
                    <a:pt x="23" y="7"/>
                  </a:cubicBezTo>
                  <a:cubicBezTo>
                    <a:pt x="15" y="12"/>
                    <a:pt x="9" y="18"/>
                    <a:pt x="8" y="28"/>
                  </a:cubicBezTo>
                  <a:cubicBezTo>
                    <a:pt x="2" y="44"/>
                    <a:pt x="0" y="62"/>
                    <a:pt x="3" y="82"/>
                  </a:cubicBezTo>
                  <a:cubicBezTo>
                    <a:pt x="3" y="93"/>
                    <a:pt x="5" y="100"/>
                    <a:pt x="10" y="102"/>
                  </a:cubicBezTo>
                  <a:cubicBezTo>
                    <a:pt x="16" y="108"/>
                    <a:pt x="16" y="115"/>
                    <a:pt x="11" y="123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0" y="99"/>
                    <a:pt x="18" y="97"/>
                    <a:pt x="16" y="95"/>
                  </a:cubicBezTo>
                  <a:cubicBezTo>
                    <a:pt x="15" y="94"/>
                    <a:pt x="14" y="92"/>
                    <a:pt x="13" y="91"/>
                  </a:cubicBezTo>
                  <a:cubicBezTo>
                    <a:pt x="11" y="87"/>
                    <a:pt x="9" y="83"/>
                    <a:pt x="9" y="7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2" y="31"/>
                    <a:pt x="17" y="24"/>
                    <a:pt x="25" y="19"/>
                  </a:cubicBezTo>
                  <a:cubicBezTo>
                    <a:pt x="33" y="21"/>
                    <a:pt x="41" y="27"/>
                    <a:pt x="47" y="38"/>
                  </a:cubicBezTo>
                  <a:cubicBezTo>
                    <a:pt x="52" y="50"/>
                    <a:pt x="57" y="61"/>
                    <a:pt x="62" y="70"/>
                  </a:cubicBezTo>
                  <a:cubicBezTo>
                    <a:pt x="60" y="87"/>
                    <a:pt x="61" y="98"/>
                    <a:pt x="64" y="106"/>
                  </a:cubicBezTo>
                  <a:cubicBezTo>
                    <a:pt x="71" y="81"/>
                    <a:pt x="71" y="54"/>
                    <a:pt x="64" y="23"/>
                  </a:cubicBezTo>
                  <a:close/>
                  <a:moveTo>
                    <a:pt x="25" y="13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8" y="15"/>
                    <a:pt x="14" y="19"/>
                    <a:pt x="10" y="27"/>
                  </a:cubicBezTo>
                  <a:cubicBezTo>
                    <a:pt x="11" y="19"/>
                    <a:pt x="15" y="13"/>
                    <a:pt x="23" y="9"/>
                  </a:cubicBezTo>
                  <a:cubicBezTo>
                    <a:pt x="31" y="1"/>
                    <a:pt x="42" y="3"/>
                    <a:pt x="56" y="13"/>
                  </a:cubicBezTo>
                  <a:cubicBezTo>
                    <a:pt x="41" y="6"/>
                    <a:pt x="30" y="6"/>
                    <a:pt x="25" y="13"/>
                  </a:cubicBezTo>
                  <a:close/>
                </a:path>
              </a:pathLst>
            </a:custGeom>
            <a:solidFill>
              <a:srgbClr val="825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57"/>
            <p:cNvSpPr/>
            <p:nvPr/>
          </p:nvSpPr>
          <p:spPr bwMode="auto">
            <a:xfrm>
              <a:off x="971138" y="3179392"/>
              <a:ext cx="63027" cy="33233"/>
            </a:xfrm>
            <a:custGeom>
              <a:avLst/>
              <a:gdLst>
                <a:gd name="T0" fmla="*/ 14 w 46"/>
                <a:gd name="T1" fmla="*/ 13 h 26"/>
                <a:gd name="T2" fmla="*/ 15 w 46"/>
                <a:gd name="T3" fmla="*/ 12 h 26"/>
                <a:gd name="T4" fmla="*/ 46 w 46"/>
                <a:gd name="T5" fmla="*/ 12 h 26"/>
                <a:gd name="T6" fmla="*/ 13 w 46"/>
                <a:gd name="T7" fmla="*/ 8 h 26"/>
                <a:gd name="T8" fmla="*/ 0 w 46"/>
                <a:gd name="T9" fmla="*/ 26 h 26"/>
                <a:gd name="T10" fmla="*/ 14 w 46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6">
                  <a:moveTo>
                    <a:pt x="14" y="13"/>
                  </a:moveTo>
                  <a:cubicBezTo>
                    <a:pt x="14" y="13"/>
                    <a:pt x="14" y="13"/>
                    <a:pt x="15" y="12"/>
                  </a:cubicBezTo>
                  <a:cubicBezTo>
                    <a:pt x="20" y="5"/>
                    <a:pt x="31" y="5"/>
                    <a:pt x="46" y="12"/>
                  </a:cubicBezTo>
                  <a:cubicBezTo>
                    <a:pt x="32" y="2"/>
                    <a:pt x="21" y="0"/>
                    <a:pt x="13" y="8"/>
                  </a:cubicBezTo>
                  <a:cubicBezTo>
                    <a:pt x="5" y="12"/>
                    <a:pt x="1" y="18"/>
                    <a:pt x="0" y="26"/>
                  </a:cubicBezTo>
                  <a:cubicBezTo>
                    <a:pt x="4" y="18"/>
                    <a:pt x="8" y="14"/>
                    <a:pt x="14" y="13"/>
                  </a:cubicBezTo>
                  <a:close/>
                </a:path>
              </a:pathLst>
            </a:custGeom>
            <a:solidFill>
              <a:srgbClr val="D08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58"/>
            <p:cNvSpPr>
              <a:spLocks noEditPoints="1"/>
            </p:cNvSpPr>
            <p:nvPr/>
          </p:nvSpPr>
          <p:spPr bwMode="auto">
            <a:xfrm>
              <a:off x="969991" y="3210332"/>
              <a:ext cx="66465" cy="103135"/>
            </a:xfrm>
            <a:custGeom>
              <a:avLst/>
              <a:gdLst>
                <a:gd name="T0" fmla="*/ 0 w 49"/>
                <a:gd name="T1" fmla="*/ 14 h 79"/>
                <a:gd name="T2" fmla="*/ 0 w 49"/>
                <a:gd name="T3" fmla="*/ 52 h 79"/>
                <a:gd name="T4" fmla="*/ 4 w 49"/>
                <a:gd name="T5" fmla="*/ 66 h 79"/>
                <a:gd name="T6" fmla="*/ 39 w 49"/>
                <a:gd name="T7" fmla="*/ 64 h 79"/>
                <a:gd name="T8" fmla="*/ 49 w 49"/>
                <a:gd name="T9" fmla="*/ 48 h 79"/>
                <a:gd name="T10" fmla="*/ 49 w 49"/>
                <a:gd name="T11" fmla="*/ 43 h 79"/>
                <a:gd name="T12" fmla="*/ 37 w 49"/>
                <a:gd name="T13" fmla="*/ 22 h 79"/>
                <a:gd name="T14" fmla="*/ 17 w 49"/>
                <a:gd name="T15" fmla="*/ 0 h 79"/>
                <a:gd name="T16" fmla="*/ 0 w 49"/>
                <a:gd name="T17" fmla="*/ 14 h 79"/>
                <a:gd name="T18" fmla="*/ 2 w 49"/>
                <a:gd name="T19" fmla="*/ 16 h 79"/>
                <a:gd name="T20" fmla="*/ 5 w 49"/>
                <a:gd name="T21" fmla="*/ 11 h 79"/>
                <a:gd name="T22" fmla="*/ 5 w 49"/>
                <a:gd name="T23" fmla="*/ 50 h 79"/>
                <a:gd name="T24" fmla="*/ 9 w 49"/>
                <a:gd name="T25" fmla="*/ 68 h 79"/>
                <a:gd name="T26" fmla="*/ 2 w 49"/>
                <a:gd name="T27" fmla="*/ 51 h 79"/>
                <a:gd name="T28" fmla="*/ 2 w 49"/>
                <a:gd name="T29" fmla="*/ 1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79">
                  <a:moveTo>
                    <a:pt x="0" y="14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8"/>
                    <a:pt x="2" y="62"/>
                    <a:pt x="4" y="66"/>
                  </a:cubicBezTo>
                  <a:cubicBezTo>
                    <a:pt x="18" y="79"/>
                    <a:pt x="29" y="78"/>
                    <a:pt x="39" y="64"/>
                  </a:cubicBezTo>
                  <a:cubicBezTo>
                    <a:pt x="44" y="61"/>
                    <a:pt x="48" y="55"/>
                    <a:pt x="49" y="48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4" y="38"/>
                    <a:pt x="40" y="31"/>
                    <a:pt x="37" y="22"/>
                  </a:cubicBezTo>
                  <a:cubicBezTo>
                    <a:pt x="30" y="13"/>
                    <a:pt x="24" y="5"/>
                    <a:pt x="17" y="0"/>
                  </a:cubicBezTo>
                  <a:cubicBezTo>
                    <a:pt x="10" y="3"/>
                    <a:pt x="5" y="8"/>
                    <a:pt x="0" y="14"/>
                  </a:cubicBezTo>
                  <a:close/>
                  <a:moveTo>
                    <a:pt x="2" y="16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7"/>
                    <a:pt x="7" y="63"/>
                    <a:pt x="9" y="68"/>
                  </a:cubicBezTo>
                  <a:cubicBezTo>
                    <a:pt x="5" y="65"/>
                    <a:pt x="2" y="60"/>
                    <a:pt x="2" y="51"/>
                  </a:cubicBezTo>
                  <a:cubicBezTo>
                    <a:pt x="2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59"/>
            <p:cNvSpPr/>
            <p:nvPr/>
          </p:nvSpPr>
          <p:spPr bwMode="auto">
            <a:xfrm>
              <a:off x="972283" y="3225230"/>
              <a:ext cx="10314" cy="73340"/>
            </a:xfrm>
            <a:custGeom>
              <a:avLst/>
              <a:gdLst>
                <a:gd name="T0" fmla="*/ 3 w 7"/>
                <a:gd name="T1" fmla="*/ 0 h 57"/>
                <a:gd name="T2" fmla="*/ 0 w 7"/>
                <a:gd name="T3" fmla="*/ 5 h 57"/>
                <a:gd name="T4" fmla="*/ 0 w 7"/>
                <a:gd name="T5" fmla="*/ 40 h 57"/>
                <a:gd name="T6" fmla="*/ 7 w 7"/>
                <a:gd name="T7" fmla="*/ 57 h 57"/>
                <a:gd name="T8" fmla="*/ 3 w 7"/>
                <a:gd name="T9" fmla="*/ 39 h 57"/>
                <a:gd name="T10" fmla="*/ 3 w 7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7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3" y="54"/>
                    <a:pt x="7" y="57"/>
                  </a:cubicBezTo>
                  <a:cubicBezTo>
                    <a:pt x="5" y="52"/>
                    <a:pt x="3" y="46"/>
                    <a:pt x="3" y="39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60"/>
            <p:cNvSpPr/>
            <p:nvPr/>
          </p:nvSpPr>
          <p:spPr bwMode="auto">
            <a:xfrm>
              <a:off x="969991" y="3202310"/>
              <a:ext cx="72195" cy="72195"/>
            </a:xfrm>
            <a:custGeom>
              <a:avLst/>
              <a:gdLst>
                <a:gd name="T0" fmla="*/ 49 w 53"/>
                <a:gd name="T1" fmla="*/ 49 h 55"/>
                <a:gd name="T2" fmla="*/ 49 w 53"/>
                <a:gd name="T3" fmla="*/ 54 h 55"/>
                <a:gd name="T4" fmla="*/ 53 w 53"/>
                <a:gd name="T5" fmla="*/ 51 h 55"/>
                <a:gd name="T6" fmla="*/ 38 w 53"/>
                <a:gd name="T7" fmla="*/ 19 h 55"/>
                <a:gd name="T8" fmla="*/ 16 w 53"/>
                <a:gd name="T9" fmla="*/ 0 h 55"/>
                <a:gd name="T10" fmla="*/ 0 w 53"/>
                <a:gd name="T11" fmla="*/ 20 h 55"/>
                <a:gd name="T12" fmla="*/ 17 w 53"/>
                <a:gd name="T13" fmla="*/ 6 h 55"/>
                <a:gd name="T14" fmla="*/ 37 w 53"/>
                <a:gd name="T15" fmla="*/ 28 h 55"/>
                <a:gd name="T16" fmla="*/ 49 w 53"/>
                <a:gd name="T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5">
                  <a:moveTo>
                    <a:pt x="49" y="49"/>
                  </a:moveTo>
                  <a:cubicBezTo>
                    <a:pt x="49" y="54"/>
                    <a:pt x="49" y="54"/>
                    <a:pt x="49" y="54"/>
                  </a:cubicBezTo>
                  <a:cubicBezTo>
                    <a:pt x="51" y="55"/>
                    <a:pt x="53" y="54"/>
                    <a:pt x="53" y="51"/>
                  </a:cubicBezTo>
                  <a:cubicBezTo>
                    <a:pt x="48" y="42"/>
                    <a:pt x="43" y="31"/>
                    <a:pt x="38" y="19"/>
                  </a:cubicBezTo>
                  <a:cubicBezTo>
                    <a:pt x="32" y="8"/>
                    <a:pt x="24" y="2"/>
                    <a:pt x="16" y="0"/>
                  </a:cubicBezTo>
                  <a:cubicBezTo>
                    <a:pt x="8" y="5"/>
                    <a:pt x="3" y="12"/>
                    <a:pt x="0" y="20"/>
                  </a:cubicBezTo>
                  <a:cubicBezTo>
                    <a:pt x="5" y="14"/>
                    <a:pt x="10" y="9"/>
                    <a:pt x="17" y="6"/>
                  </a:cubicBezTo>
                  <a:cubicBezTo>
                    <a:pt x="24" y="11"/>
                    <a:pt x="30" y="19"/>
                    <a:pt x="37" y="28"/>
                  </a:cubicBezTo>
                  <a:cubicBezTo>
                    <a:pt x="40" y="37"/>
                    <a:pt x="44" y="44"/>
                    <a:pt x="49" y="4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61"/>
            <p:cNvSpPr/>
            <p:nvPr/>
          </p:nvSpPr>
          <p:spPr bwMode="auto">
            <a:xfrm>
              <a:off x="1028435" y="3208040"/>
              <a:ext cx="48130" cy="140951"/>
            </a:xfrm>
            <a:custGeom>
              <a:avLst/>
              <a:gdLst>
                <a:gd name="T0" fmla="*/ 6 w 35"/>
                <a:gd name="T1" fmla="*/ 50 h 109"/>
                <a:gd name="T2" fmla="*/ 6 w 35"/>
                <a:gd name="T3" fmla="*/ 55 h 109"/>
                <a:gd name="T4" fmla="*/ 2 w 35"/>
                <a:gd name="T5" fmla="*/ 68 h 109"/>
                <a:gd name="T6" fmla="*/ 0 w 35"/>
                <a:gd name="T7" fmla="*/ 84 h 109"/>
                <a:gd name="T8" fmla="*/ 2 w 35"/>
                <a:gd name="T9" fmla="*/ 96 h 109"/>
                <a:gd name="T10" fmla="*/ 4 w 35"/>
                <a:gd name="T11" fmla="*/ 99 h 109"/>
                <a:gd name="T12" fmla="*/ 17 w 35"/>
                <a:gd name="T13" fmla="*/ 103 h 109"/>
                <a:gd name="T14" fmla="*/ 23 w 35"/>
                <a:gd name="T15" fmla="*/ 105 h 109"/>
                <a:gd name="T16" fmla="*/ 35 w 35"/>
                <a:gd name="T17" fmla="*/ 109 h 109"/>
                <a:gd name="T18" fmla="*/ 25 w 35"/>
                <a:gd name="T19" fmla="*/ 95 h 109"/>
                <a:gd name="T20" fmla="*/ 22 w 35"/>
                <a:gd name="T21" fmla="*/ 64 h 109"/>
                <a:gd name="T22" fmla="*/ 22 w 35"/>
                <a:gd name="T23" fmla="*/ 26 h 109"/>
                <a:gd name="T24" fmla="*/ 12 w 35"/>
                <a:gd name="T25" fmla="*/ 0 h 109"/>
                <a:gd name="T26" fmla="*/ 12 w 35"/>
                <a:gd name="T27" fmla="*/ 83 h 109"/>
                <a:gd name="T28" fmla="*/ 10 w 35"/>
                <a:gd name="T29" fmla="*/ 47 h 109"/>
                <a:gd name="T30" fmla="*/ 6 w 35"/>
                <a:gd name="T31" fmla="*/ 5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09">
                  <a:moveTo>
                    <a:pt x="6" y="50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7" y="60"/>
                    <a:pt x="5" y="64"/>
                    <a:pt x="2" y="68"/>
                  </a:cubicBezTo>
                  <a:cubicBezTo>
                    <a:pt x="0" y="74"/>
                    <a:pt x="0" y="80"/>
                    <a:pt x="0" y="84"/>
                  </a:cubicBezTo>
                  <a:cubicBezTo>
                    <a:pt x="0" y="89"/>
                    <a:pt x="0" y="93"/>
                    <a:pt x="2" y="96"/>
                  </a:cubicBezTo>
                  <a:cubicBezTo>
                    <a:pt x="3" y="97"/>
                    <a:pt x="3" y="98"/>
                    <a:pt x="4" y="99"/>
                  </a:cubicBezTo>
                  <a:cubicBezTo>
                    <a:pt x="7" y="102"/>
                    <a:pt x="11" y="104"/>
                    <a:pt x="17" y="103"/>
                  </a:cubicBezTo>
                  <a:cubicBezTo>
                    <a:pt x="19" y="104"/>
                    <a:pt x="21" y="104"/>
                    <a:pt x="23" y="105"/>
                  </a:cubicBezTo>
                  <a:cubicBezTo>
                    <a:pt x="27" y="105"/>
                    <a:pt x="31" y="107"/>
                    <a:pt x="35" y="109"/>
                  </a:cubicBezTo>
                  <a:cubicBezTo>
                    <a:pt x="35" y="104"/>
                    <a:pt x="31" y="100"/>
                    <a:pt x="25" y="95"/>
                  </a:cubicBezTo>
                  <a:cubicBezTo>
                    <a:pt x="27" y="86"/>
                    <a:pt x="26" y="76"/>
                    <a:pt x="22" y="64"/>
                  </a:cubicBezTo>
                  <a:cubicBezTo>
                    <a:pt x="25" y="53"/>
                    <a:pt x="25" y="40"/>
                    <a:pt x="22" y="26"/>
                  </a:cubicBezTo>
                  <a:cubicBezTo>
                    <a:pt x="19" y="15"/>
                    <a:pt x="16" y="7"/>
                    <a:pt x="12" y="0"/>
                  </a:cubicBezTo>
                  <a:cubicBezTo>
                    <a:pt x="19" y="31"/>
                    <a:pt x="19" y="58"/>
                    <a:pt x="12" y="83"/>
                  </a:cubicBezTo>
                  <a:cubicBezTo>
                    <a:pt x="9" y="75"/>
                    <a:pt x="8" y="64"/>
                    <a:pt x="10" y="47"/>
                  </a:cubicBezTo>
                  <a:cubicBezTo>
                    <a:pt x="10" y="50"/>
                    <a:pt x="8" y="51"/>
                    <a:pt x="6" y="50"/>
                  </a:cubicBezTo>
                  <a:close/>
                </a:path>
              </a:pathLst>
            </a:custGeom>
            <a:solidFill>
              <a:srgbClr val="603B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62"/>
            <p:cNvSpPr/>
            <p:nvPr/>
          </p:nvSpPr>
          <p:spPr bwMode="auto">
            <a:xfrm>
              <a:off x="975721" y="3272213"/>
              <a:ext cx="63027" cy="80216"/>
            </a:xfrm>
            <a:custGeom>
              <a:avLst/>
              <a:gdLst>
                <a:gd name="T0" fmla="*/ 45 w 46"/>
                <a:gd name="T1" fmla="*/ 5 h 61"/>
                <a:gd name="T2" fmla="*/ 45 w 46"/>
                <a:gd name="T3" fmla="*/ 0 h 61"/>
                <a:gd name="T4" fmla="*/ 35 w 46"/>
                <a:gd name="T5" fmla="*/ 16 h 61"/>
                <a:gd name="T6" fmla="*/ 0 w 46"/>
                <a:gd name="T7" fmla="*/ 18 h 61"/>
                <a:gd name="T8" fmla="*/ 3 w 46"/>
                <a:gd name="T9" fmla="*/ 22 h 61"/>
                <a:gd name="T10" fmla="*/ 9 w 46"/>
                <a:gd name="T11" fmla="*/ 27 h 61"/>
                <a:gd name="T12" fmla="*/ 31 w 46"/>
                <a:gd name="T13" fmla="*/ 26 h 61"/>
                <a:gd name="T14" fmla="*/ 31 w 46"/>
                <a:gd name="T15" fmla="*/ 34 h 61"/>
                <a:gd name="T16" fmla="*/ 15 w 46"/>
                <a:gd name="T17" fmla="*/ 54 h 61"/>
                <a:gd name="T18" fmla="*/ 11 w 46"/>
                <a:gd name="T19" fmla="*/ 54 h 61"/>
                <a:gd name="T20" fmla="*/ 9 w 46"/>
                <a:gd name="T21" fmla="*/ 61 h 61"/>
                <a:gd name="T22" fmla="*/ 12 w 46"/>
                <a:gd name="T23" fmla="*/ 57 h 61"/>
                <a:gd name="T24" fmla="*/ 20 w 46"/>
                <a:gd name="T25" fmla="*/ 57 h 61"/>
                <a:gd name="T26" fmla="*/ 39 w 46"/>
                <a:gd name="T27" fmla="*/ 34 h 61"/>
                <a:gd name="T28" fmla="*/ 41 w 46"/>
                <a:gd name="T29" fmla="*/ 18 h 61"/>
                <a:gd name="T30" fmla="*/ 45 w 46"/>
                <a:gd name="T31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61">
                  <a:moveTo>
                    <a:pt x="45" y="5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7"/>
                    <a:pt x="40" y="13"/>
                    <a:pt x="35" y="16"/>
                  </a:cubicBezTo>
                  <a:cubicBezTo>
                    <a:pt x="25" y="30"/>
                    <a:pt x="14" y="31"/>
                    <a:pt x="0" y="18"/>
                  </a:cubicBezTo>
                  <a:cubicBezTo>
                    <a:pt x="1" y="19"/>
                    <a:pt x="2" y="21"/>
                    <a:pt x="3" y="22"/>
                  </a:cubicBezTo>
                  <a:cubicBezTo>
                    <a:pt x="5" y="24"/>
                    <a:pt x="7" y="26"/>
                    <a:pt x="9" y="27"/>
                  </a:cubicBezTo>
                  <a:cubicBezTo>
                    <a:pt x="17" y="34"/>
                    <a:pt x="24" y="33"/>
                    <a:pt x="31" y="26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4" y="48"/>
                    <a:pt x="31" y="41"/>
                    <a:pt x="39" y="34"/>
                  </a:cubicBezTo>
                  <a:cubicBezTo>
                    <a:pt x="39" y="30"/>
                    <a:pt x="39" y="24"/>
                    <a:pt x="41" y="18"/>
                  </a:cubicBezTo>
                  <a:cubicBezTo>
                    <a:pt x="44" y="14"/>
                    <a:pt x="46" y="10"/>
                    <a:pt x="45" y="5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63"/>
            <p:cNvSpPr>
              <a:spLocks noEditPoints="1"/>
            </p:cNvSpPr>
            <p:nvPr/>
          </p:nvSpPr>
          <p:spPr bwMode="auto">
            <a:xfrm>
              <a:off x="956240" y="3306590"/>
              <a:ext cx="61881" cy="91675"/>
            </a:xfrm>
            <a:custGeom>
              <a:avLst/>
              <a:gdLst>
                <a:gd name="T0" fmla="*/ 45 w 45"/>
                <a:gd name="T1" fmla="*/ 8 h 71"/>
                <a:gd name="T2" fmla="*/ 45 w 45"/>
                <a:gd name="T3" fmla="*/ 0 h 71"/>
                <a:gd name="T4" fmla="*/ 23 w 45"/>
                <a:gd name="T5" fmla="*/ 1 h 71"/>
                <a:gd name="T6" fmla="*/ 23 w 45"/>
                <a:gd name="T7" fmla="*/ 11 h 71"/>
                <a:gd name="T8" fmla="*/ 23 w 45"/>
                <a:gd name="T9" fmla="*/ 26 h 71"/>
                <a:gd name="T10" fmla="*/ 0 w 45"/>
                <a:gd name="T11" fmla="*/ 63 h 71"/>
                <a:gd name="T12" fmla="*/ 3 w 45"/>
                <a:gd name="T13" fmla="*/ 67 h 71"/>
                <a:gd name="T14" fmla="*/ 6 w 45"/>
                <a:gd name="T15" fmla="*/ 71 h 71"/>
                <a:gd name="T16" fmla="*/ 8 w 45"/>
                <a:gd name="T17" fmla="*/ 55 h 71"/>
                <a:gd name="T18" fmla="*/ 23 w 45"/>
                <a:gd name="T19" fmla="*/ 35 h 71"/>
                <a:gd name="T20" fmla="*/ 25 w 45"/>
                <a:gd name="T21" fmla="*/ 28 h 71"/>
                <a:gd name="T22" fmla="*/ 29 w 45"/>
                <a:gd name="T23" fmla="*/ 28 h 71"/>
                <a:gd name="T24" fmla="*/ 45 w 45"/>
                <a:gd name="T25" fmla="*/ 8 h 71"/>
                <a:gd name="T26" fmla="*/ 24 w 45"/>
                <a:gd name="T27" fmla="*/ 4 h 71"/>
                <a:gd name="T28" fmla="*/ 26 w 45"/>
                <a:gd name="T29" fmla="*/ 6 h 71"/>
                <a:gd name="T30" fmla="*/ 26 w 45"/>
                <a:gd name="T31" fmla="*/ 24 h 71"/>
                <a:gd name="T32" fmla="*/ 24 w 45"/>
                <a:gd name="T33" fmla="*/ 26 h 71"/>
                <a:gd name="T34" fmla="*/ 24 w 45"/>
                <a:gd name="T35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71">
                  <a:moveTo>
                    <a:pt x="45" y="8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8" y="7"/>
                    <a:pt x="31" y="8"/>
                    <a:pt x="23" y="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45" y="8"/>
                    <a:pt x="45" y="8"/>
                    <a:pt x="45" y="8"/>
                  </a:cubicBezTo>
                  <a:close/>
                  <a:moveTo>
                    <a:pt x="24" y="4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4"/>
                    <a:pt x="24" y="4"/>
                    <a:pt x="24" y="4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64"/>
            <p:cNvSpPr/>
            <p:nvPr/>
          </p:nvSpPr>
          <p:spPr bwMode="auto">
            <a:xfrm>
              <a:off x="989473" y="3311175"/>
              <a:ext cx="2292" cy="28649"/>
            </a:xfrm>
            <a:custGeom>
              <a:avLst/>
              <a:gdLst>
                <a:gd name="T0" fmla="*/ 2 w 2"/>
                <a:gd name="T1" fmla="*/ 3 h 25"/>
                <a:gd name="T2" fmla="*/ 0 w 2"/>
                <a:gd name="T3" fmla="*/ 0 h 25"/>
                <a:gd name="T4" fmla="*/ 0 w 2"/>
                <a:gd name="T5" fmla="*/ 25 h 25"/>
                <a:gd name="T6" fmla="*/ 2 w 2"/>
                <a:gd name="T7" fmla="*/ 23 h 25"/>
                <a:gd name="T8" fmla="*/ 2 w 2"/>
                <a:gd name="T9" fmla="*/ 3 h 25"/>
                <a:gd name="T10" fmla="*/ 2 w 2"/>
                <a:gd name="T11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5">
                  <a:moveTo>
                    <a:pt x="2" y="3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" y="2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65"/>
            <p:cNvSpPr>
              <a:spLocks noEditPoints="1"/>
            </p:cNvSpPr>
            <p:nvPr/>
          </p:nvSpPr>
          <p:spPr bwMode="auto">
            <a:xfrm>
              <a:off x="945927" y="3336385"/>
              <a:ext cx="114594" cy="135221"/>
            </a:xfrm>
            <a:custGeom>
              <a:avLst/>
              <a:gdLst>
                <a:gd name="T0" fmla="*/ 77 w 83"/>
                <a:gd name="T1" fmla="*/ 4 h 104"/>
                <a:gd name="T2" fmla="*/ 64 w 83"/>
                <a:gd name="T3" fmla="*/ 0 h 104"/>
                <a:gd name="T4" fmla="*/ 46 w 83"/>
                <a:gd name="T5" fmla="*/ 23 h 104"/>
                <a:gd name="T6" fmla="*/ 12 w 83"/>
                <a:gd name="T7" fmla="*/ 62 h 104"/>
                <a:gd name="T8" fmla="*/ 4 w 83"/>
                <a:gd name="T9" fmla="*/ 74 h 104"/>
                <a:gd name="T10" fmla="*/ 2 w 83"/>
                <a:gd name="T11" fmla="*/ 104 h 104"/>
                <a:gd name="T12" fmla="*/ 27 w 83"/>
                <a:gd name="T13" fmla="*/ 64 h 104"/>
                <a:gd name="T14" fmla="*/ 67 w 83"/>
                <a:gd name="T15" fmla="*/ 35 h 104"/>
                <a:gd name="T16" fmla="*/ 60 w 83"/>
                <a:gd name="T17" fmla="*/ 24 h 104"/>
                <a:gd name="T18" fmla="*/ 78 w 83"/>
                <a:gd name="T19" fmla="*/ 18 h 104"/>
                <a:gd name="T20" fmla="*/ 83 w 83"/>
                <a:gd name="T21" fmla="*/ 6 h 104"/>
                <a:gd name="T22" fmla="*/ 77 w 83"/>
                <a:gd name="T23" fmla="*/ 4 h 104"/>
                <a:gd name="T24" fmla="*/ 64 w 83"/>
                <a:gd name="T25" fmla="*/ 4 h 104"/>
                <a:gd name="T26" fmla="*/ 70 w 83"/>
                <a:gd name="T27" fmla="*/ 6 h 104"/>
                <a:gd name="T28" fmla="*/ 56 w 83"/>
                <a:gd name="T29" fmla="*/ 24 h 104"/>
                <a:gd name="T30" fmla="*/ 8 w 83"/>
                <a:gd name="T31" fmla="*/ 76 h 104"/>
                <a:gd name="T32" fmla="*/ 2 w 83"/>
                <a:gd name="T33" fmla="*/ 92 h 104"/>
                <a:gd name="T34" fmla="*/ 6 w 83"/>
                <a:gd name="T35" fmla="*/ 75 h 104"/>
                <a:gd name="T36" fmla="*/ 43 w 83"/>
                <a:gd name="T37" fmla="*/ 31 h 104"/>
                <a:gd name="T38" fmla="*/ 64 w 83"/>
                <a:gd name="T3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" h="104">
                  <a:moveTo>
                    <a:pt x="77" y="4"/>
                  </a:moveTo>
                  <a:cubicBezTo>
                    <a:pt x="71" y="5"/>
                    <a:pt x="67" y="3"/>
                    <a:pt x="64" y="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9"/>
                    <a:pt x="0" y="89"/>
                    <a:pt x="2" y="104"/>
                  </a:cubicBezTo>
                  <a:cubicBezTo>
                    <a:pt x="3" y="86"/>
                    <a:pt x="11" y="73"/>
                    <a:pt x="27" y="64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1" y="5"/>
                    <a:pt x="79" y="5"/>
                    <a:pt x="77" y="4"/>
                  </a:cubicBezTo>
                  <a:close/>
                  <a:moveTo>
                    <a:pt x="64" y="4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5" y="80"/>
                    <a:pt x="3" y="86"/>
                    <a:pt x="2" y="92"/>
                  </a:cubicBezTo>
                  <a:cubicBezTo>
                    <a:pt x="2" y="84"/>
                    <a:pt x="3" y="79"/>
                    <a:pt x="6" y="75"/>
                  </a:cubicBezTo>
                  <a:cubicBezTo>
                    <a:pt x="17" y="60"/>
                    <a:pt x="30" y="45"/>
                    <a:pt x="43" y="31"/>
                  </a:cubicBezTo>
                  <a:cubicBezTo>
                    <a:pt x="64" y="4"/>
                    <a:pt x="64" y="4"/>
                    <a:pt x="64" y="4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66"/>
            <p:cNvSpPr/>
            <p:nvPr/>
          </p:nvSpPr>
          <p:spPr bwMode="auto">
            <a:xfrm>
              <a:off x="949364" y="3340969"/>
              <a:ext cx="92822" cy="114594"/>
            </a:xfrm>
            <a:custGeom>
              <a:avLst/>
              <a:gdLst>
                <a:gd name="T0" fmla="*/ 68 w 68"/>
                <a:gd name="T1" fmla="*/ 2 h 88"/>
                <a:gd name="T2" fmla="*/ 62 w 68"/>
                <a:gd name="T3" fmla="*/ 0 h 88"/>
                <a:gd name="T4" fmla="*/ 41 w 68"/>
                <a:gd name="T5" fmla="*/ 27 h 88"/>
                <a:gd name="T6" fmla="*/ 4 w 68"/>
                <a:gd name="T7" fmla="*/ 71 h 88"/>
                <a:gd name="T8" fmla="*/ 0 w 68"/>
                <a:gd name="T9" fmla="*/ 88 h 88"/>
                <a:gd name="T10" fmla="*/ 6 w 68"/>
                <a:gd name="T11" fmla="*/ 72 h 88"/>
                <a:gd name="T12" fmla="*/ 54 w 68"/>
                <a:gd name="T13" fmla="*/ 20 h 88"/>
                <a:gd name="T14" fmla="*/ 68 w 68"/>
                <a:gd name="T15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88">
                  <a:moveTo>
                    <a:pt x="68" y="2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8" y="41"/>
                    <a:pt x="15" y="56"/>
                    <a:pt x="4" y="71"/>
                  </a:cubicBezTo>
                  <a:cubicBezTo>
                    <a:pt x="1" y="75"/>
                    <a:pt x="0" y="80"/>
                    <a:pt x="0" y="88"/>
                  </a:cubicBezTo>
                  <a:cubicBezTo>
                    <a:pt x="1" y="82"/>
                    <a:pt x="3" y="76"/>
                    <a:pt x="6" y="72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68" y="2"/>
                    <a:pt x="68" y="2"/>
                    <a:pt x="6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67"/>
            <p:cNvSpPr/>
            <p:nvPr/>
          </p:nvSpPr>
          <p:spPr bwMode="auto">
            <a:xfrm>
              <a:off x="936759" y="3332948"/>
              <a:ext cx="97405" cy="138659"/>
            </a:xfrm>
            <a:custGeom>
              <a:avLst/>
              <a:gdLst>
                <a:gd name="T0" fmla="*/ 71 w 71"/>
                <a:gd name="T1" fmla="*/ 3 h 107"/>
                <a:gd name="T2" fmla="*/ 69 w 71"/>
                <a:gd name="T3" fmla="*/ 0 h 107"/>
                <a:gd name="T4" fmla="*/ 45 w 71"/>
                <a:gd name="T5" fmla="*/ 31 h 107"/>
                <a:gd name="T6" fmla="*/ 20 w 71"/>
                <a:gd name="T7" fmla="*/ 58 h 107"/>
                <a:gd name="T8" fmla="*/ 0 w 71"/>
                <a:gd name="T9" fmla="*/ 93 h 107"/>
                <a:gd name="T10" fmla="*/ 7 w 71"/>
                <a:gd name="T11" fmla="*/ 104 h 107"/>
                <a:gd name="T12" fmla="*/ 9 w 71"/>
                <a:gd name="T13" fmla="*/ 107 h 107"/>
                <a:gd name="T14" fmla="*/ 11 w 71"/>
                <a:gd name="T15" fmla="*/ 77 h 107"/>
                <a:gd name="T16" fmla="*/ 19 w 71"/>
                <a:gd name="T17" fmla="*/ 65 h 107"/>
                <a:gd name="T18" fmla="*/ 53 w 71"/>
                <a:gd name="T19" fmla="*/ 26 h 107"/>
                <a:gd name="T20" fmla="*/ 71 w 71"/>
                <a:gd name="T21" fmla="*/ 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07">
                  <a:moveTo>
                    <a:pt x="71" y="3"/>
                  </a:moveTo>
                  <a:cubicBezTo>
                    <a:pt x="70" y="2"/>
                    <a:pt x="70" y="1"/>
                    <a:pt x="69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69"/>
                    <a:pt x="3" y="80"/>
                    <a:pt x="0" y="93"/>
                  </a:cubicBezTo>
                  <a:cubicBezTo>
                    <a:pt x="2" y="97"/>
                    <a:pt x="4" y="100"/>
                    <a:pt x="7" y="104"/>
                  </a:cubicBezTo>
                  <a:cubicBezTo>
                    <a:pt x="7" y="105"/>
                    <a:pt x="8" y="106"/>
                    <a:pt x="9" y="107"/>
                  </a:cubicBezTo>
                  <a:cubicBezTo>
                    <a:pt x="7" y="92"/>
                    <a:pt x="8" y="82"/>
                    <a:pt x="11" y="7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71" y="3"/>
                    <a:pt x="71" y="3"/>
                    <a:pt x="71" y="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68"/>
            <p:cNvSpPr>
              <a:spLocks noEditPoints="1"/>
            </p:cNvSpPr>
            <p:nvPr/>
          </p:nvSpPr>
          <p:spPr bwMode="auto">
            <a:xfrm>
              <a:off x="927592" y="3316904"/>
              <a:ext cx="104281" cy="136367"/>
            </a:xfrm>
            <a:custGeom>
              <a:avLst/>
              <a:gdLst>
                <a:gd name="T0" fmla="*/ 76 w 76"/>
                <a:gd name="T1" fmla="*/ 12 h 105"/>
                <a:gd name="T2" fmla="*/ 74 w 76"/>
                <a:gd name="T3" fmla="*/ 0 h 105"/>
                <a:gd name="T4" fmla="*/ 55 w 76"/>
                <a:gd name="T5" fmla="*/ 23 h 105"/>
                <a:gd name="T6" fmla="*/ 56 w 76"/>
                <a:gd name="T7" fmla="*/ 36 h 105"/>
                <a:gd name="T8" fmla="*/ 44 w 76"/>
                <a:gd name="T9" fmla="*/ 27 h 105"/>
                <a:gd name="T10" fmla="*/ 29 w 76"/>
                <a:gd name="T11" fmla="*/ 47 h 105"/>
                <a:gd name="T12" fmla="*/ 27 w 76"/>
                <a:gd name="T13" fmla="*/ 63 h 105"/>
                <a:gd name="T14" fmla="*/ 24 w 76"/>
                <a:gd name="T15" fmla="*/ 59 h 105"/>
                <a:gd name="T16" fmla="*/ 18 w 76"/>
                <a:gd name="T17" fmla="*/ 67 h 105"/>
                <a:gd name="T18" fmla="*/ 14 w 76"/>
                <a:gd name="T19" fmla="*/ 59 h 105"/>
                <a:gd name="T20" fmla="*/ 5 w 76"/>
                <a:gd name="T21" fmla="*/ 73 h 105"/>
                <a:gd name="T22" fmla="*/ 5 w 76"/>
                <a:gd name="T23" fmla="*/ 100 h 105"/>
                <a:gd name="T24" fmla="*/ 7 w 76"/>
                <a:gd name="T25" fmla="*/ 105 h 105"/>
                <a:gd name="T26" fmla="*/ 27 w 76"/>
                <a:gd name="T27" fmla="*/ 70 h 105"/>
                <a:gd name="T28" fmla="*/ 52 w 76"/>
                <a:gd name="T29" fmla="*/ 43 h 105"/>
                <a:gd name="T30" fmla="*/ 76 w 76"/>
                <a:gd name="T31" fmla="*/ 12 h 105"/>
                <a:gd name="T32" fmla="*/ 44 w 76"/>
                <a:gd name="T33" fmla="*/ 29 h 105"/>
                <a:gd name="T34" fmla="*/ 47 w 76"/>
                <a:gd name="T35" fmla="*/ 30 h 105"/>
                <a:gd name="T36" fmla="*/ 33 w 76"/>
                <a:gd name="T37" fmla="*/ 47 h 105"/>
                <a:gd name="T38" fmla="*/ 29 w 76"/>
                <a:gd name="T39" fmla="*/ 59 h 105"/>
                <a:gd name="T40" fmla="*/ 31 w 76"/>
                <a:gd name="T41" fmla="*/ 47 h 105"/>
                <a:gd name="T42" fmla="*/ 44 w 76"/>
                <a:gd name="T43" fmla="*/ 29 h 105"/>
                <a:gd name="T44" fmla="*/ 14 w 76"/>
                <a:gd name="T45" fmla="*/ 62 h 105"/>
                <a:gd name="T46" fmla="*/ 15 w 76"/>
                <a:gd name="T47" fmla="*/ 65 h 105"/>
                <a:gd name="T48" fmla="*/ 5 w 76"/>
                <a:gd name="T49" fmla="*/ 95 h 105"/>
                <a:gd name="T50" fmla="*/ 4 w 76"/>
                <a:gd name="T51" fmla="*/ 79 h 105"/>
                <a:gd name="T52" fmla="*/ 14 w 76"/>
                <a:gd name="T53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5">
                  <a:moveTo>
                    <a:pt x="76" y="12"/>
                  </a:moveTo>
                  <a:cubicBezTo>
                    <a:pt x="74" y="9"/>
                    <a:pt x="74" y="5"/>
                    <a:pt x="74" y="0"/>
                  </a:cubicBezTo>
                  <a:cubicBezTo>
                    <a:pt x="66" y="7"/>
                    <a:pt x="59" y="14"/>
                    <a:pt x="55" y="2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0" y="80"/>
                    <a:pt x="0" y="89"/>
                    <a:pt x="5" y="100"/>
                  </a:cubicBezTo>
                  <a:cubicBezTo>
                    <a:pt x="5" y="101"/>
                    <a:pt x="6" y="103"/>
                    <a:pt x="7" y="105"/>
                  </a:cubicBezTo>
                  <a:cubicBezTo>
                    <a:pt x="10" y="92"/>
                    <a:pt x="17" y="81"/>
                    <a:pt x="27" y="70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6" y="12"/>
                    <a:pt x="76" y="12"/>
                    <a:pt x="76" y="12"/>
                  </a:cubicBezTo>
                  <a:close/>
                  <a:moveTo>
                    <a:pt x="44" y="29"/>
                  </a:moveTo>
                  <a:cubicBezTo>
                    <a:pt x="47" y="30"/>
                    <a:pt x="47" y="30"/>
                    <a:pt x="47" y="3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14" y="62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7" y="74"/>
                    <a:pt x="4" y="84"/>
                    <a:pt x="5" y="95"/>
                  </a:cubicBezTo>
                  <a:cubicBezTo>
                    <a:pt x="2" y="90"/>
                    <a:pt x="2" y="85"/>
                    <a:pt x="4" y="79"/>
                  </a:cubicBezTo>
                  <a:cubicBezTo>
                    <a:pt x="7" y="73"/>
                    <a:pt x="10" y="67"/>
                    <a:pt x="14" y="62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69"/>
            <p:cNvSpPr/>
            <p:nvPr/>
          </p:nvSpPr>
          <p:spPr bwMode="auto">
            <a:xfrm>
              <a:off x="966554" y="3354720"/>
              <a:ext cx="25211" cy="38962"/>
            </a:xfrm>
            <a:custGeom>
              <a:avLst/>
              <a:gdLst>
                <a:gd name="T0" fmla="*/ 22 w 22"/>
                <a:gd name="T1" fmla="*/ 1 h 34"/>
                <a:gd name="T2" fmla="*/ 18 w 22"/>
                <a:gd name="T3" fmla="*/ 0 h 34"/>
                <a:gd name="T4" fmla="*/ 3 w 22"/>
                <a:gd name="T5" fmla="*/ 20 h 34"/>
                <a:gd name="T6" fmla="*/ 0 w 22"/>
                <a:gd name="T7" fmla="*/ 34 h 34"/>
                <a:gd name="T8" fmla="*/ 5 w 22"/>
                <a:gd name="T9" fmla="*/ 20 h 34"/>
                <a:gd name="T10" fmla="*/ 22 w 22"/>
                <a:gd name="T11" fmla="*/ 1 h 34"/>
                <a:gd name="T12" fmla="*/ 22 w 22"/>
                <a:gd name="T1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4">
                  <a:moveTo>
                    <a:pt x="22" y="1"/>
                  </a:moveTo>
                  <a:lnTo>
                    <a:pt x="18" y="0"/>
                  </a:lnTo>
                  <a:lnTo>
                    <a:pt x="3" y="20"/>
                  </a:lnTo>
                  <a:lnTo>
                    <a:pt x="0" y="34"/>
                  </a:lnTo>
                  <a:lnTo>
                    <a:pt x="5" y="20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70"/>
            <p:cNvSpPr/>
            <p:nvPr/>
          </p:nvSpPr>
          <p:spPr bwMode="auto">
            <a:xfrm>
              <a:off x="929884" y="3397121"/>
              <a:ext cx="18335" cy="42400"/>
            </a:xfrm>
            <a:custGeom>
              <a:avLst/>
              <a:gdLst>
                <a:gd name="T0" fmla="*/ 13 w 13"/>
                <a:gd name="T1" fmla="*/ 3 h 33"/>
                <a:gd name="T2" fmla="*/ 12 w 13"/>
                <a:gd name="T3" fmla="*/ 0 h 33"/>
                <a:gd name="T4" fmla="*/ 2 w 13"/>
                <a:gd name="T5" fmla="*/ 17 h 33"/>
                <a:gd name="T6" fmla="*/ 3 w 13"/>
                <a:gd name="T7" fmla="*/ 33 h 33"/>
                <a:gd name="T8" fmla="*/ 13 w 13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3">
                  <a:moveTo>
                    <a:pt x="13" y="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5"/>
                    <a:pt x="5" y="11"/>
                    <a:pt x="2" y="17"/>
                  </a:cubicBezTo>
                  <a:cubicBezTo>
                    <a:pt x="0" y="23"/>
                    <a:pt x="0" y="28"/>
                    <a:pt x="3" y="33"/>
                  </a:cubicBezTo>
                  <a:cubicBezTo>
                    <a:pt x="2" y="22"/>
                    <a:pt x="5" y="12"/>
                    <a:pt x="1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71"/>
            <p:cNvSpPr/>
            <p:nvPr/>
          </p:nvSpPr>
          <p:spPr bwMode="auto">
            <a:xfrm>
              <a:off x="945927" y="3320343"/>
              <a:ext cx="41254" cy="83654"/>
            </a:xfrm>
            <a:custGeom>
              <a:avLst/>
              <a:gdLst>
                <a:gd name="T0" fmla="*/ 36 w 36"/>
                <a:gd name="T1" fmla="*/ 17 h 73"/>
                <a:gd name="T2" fmla="*/ 36 w 36"/>
                <a:gd name="T3" fmla="*/ 0 h 73"/>
                <a:gd name="T4" fmla="*/ 29 w 36"/>
                <a:gd name="T5" fmla="*/ 8 h 73"/>
                <a:gd name="T6" fmla="*/ 28 w 36"/>
                <a:gd name="T7" fmla="*/ 21 h 73"/>
                <a:gd name="T8" fmla="*/ 2 w 36"/>
                <a:gd name="T9" fmla="*/ 54 h 73"/>
                <a:gd name="T10" fmla="*/ 4 w 36"/>
                <a:gd name="T11" fmla="*/ 59 h 73"/>
                <a:gd name="T12" fmla="*/ 0 w 36"/>
                <a:gd name="T13" fmla="*/ 64 h 73"/>
                <a:gd name="T14" fmla="*/ 5 w 36"/>
                <a:gd name="T15" fmla="*/ 73 h 73"/>
                <a:gd name="T16" fmla="*/ 12 w 36"/>
                <a:gd name="T17" fmla="*/ 64 h 73"/>
                <a:gd name="T18" fmla="*/ 9 w 36"/>
                <a:gd name="T19" fmla="*/ 59 h 73"/>
                <a:gd name="T20" fmla="*/ 36 w 36"/>
                <a:gd name="T21" fmla="*/ 17 h 73"/>
                <a:gd name="T22" fmla="*/ 36 w 36"/>
                <a:gd name="T23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73">
                  <a:moveTo>
                    <a:pt x="36" y="17"/>
                  </a:moveTo>
                  <a:lnTo>
                    <a:pt x="36" y="0"/>
                  </a:lnTo>
                  <a:lnTo>
                    <a:pt x="29" y="8"/>
                  </a:lnTo>
                  <a:lnTo>
                    <a:pt x="28" y="21"/>
                  </a:lnTo>
                  <a:lnTo>
                    <a:pt x="2" y="54"/>
                  </a:lnTo>
                  <a:lnTo>
                    <a:pt x="4" y="59"/>
                  </a:lnTo>
                  <a:lnTo>
                    <a:pt x="0" y="64"/>
                  </a:lnTo>
                  <a:lnTo>
                    <a:pt x="5" y="73"/>
                  </a:lnTo>
                  <a:lnTo>
                    <a:pt x="12" y="64"/>
                  </a:lnTo>
                  <a:lnTo>
                    <a:pt x="9" y="59"/>
                  </a:lnTo>
                  <a:lnTo>
                    <a:pt x="36" y="17"/>
                  </a:lnTo>
                  <a:lnTo>
                    <a:pt x="36" y="1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72"/>
            <p:cNvSpPr/>
            <p:nvPr/>
          </p:nvSpPr>
          <p:spPr bwMode="auto">
            <a:xfrm>
              <a:off x="987181" y="3346699"/>
              <a:ext cx="17189" cy="17189"/>
            </a:xfrm>
            <a:custGeom>
              <a:avLst/>
              <a:gdLst>
                <a:gd name="T0" fmla="*/ 14 w 15"/>
                <a:gd name="T1" fmla="*/ 0 h 15"/>
                <a:gd name="T2" fmla="*/ 4 w 15"/>
                <a:gd name="T3" fmla="*/ 0 h 15"/>
                <a:gd name="T4" fmla="*/ 0 w 15"/>
                <a:gd name="T5" fmla="*/ 5 h 15"/>
                <a:gd name="T6" fmla="*/ 15 w 15"/>
                <a:gd name="T7" fmla="*/ 15 h 15"/>
                <a:gd name="T8" fmla="*/ 14 w 15"/>
                <a:gd name="T9" fmla="*/ 0 h 15"/>
                <a:gd name="T10" fmla="*/ 14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1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5" y="15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73"/>
            <p:cNvSpPr>
              <a:spLocks noEditPoints="1"/>
            </p:cNvSpPr>
            <p:nvPr/>
          </p:nvSpPr>
          <p:spPr bwMode="auto">
            <a:xfrm>
              <a:off x="943635" y="3329510"/>
              <a:ext cx="35525" cy="52713"/>
            </a:xfrm>
            <a:custGeom>
              <a:avLst/>
              <a:gdLst>
                <a:gd name="T0" fmla="*/ 30 w 31"/>
                <a:gd name="T1" fmla="*/ 13 h 46"/>
                <a:gd name="T2" fmla="*/ 31 w 31"/>
                <a:gd name="T3" fmla="*/ 0 h 46"/>
                <a:gd name="T4" fmla="*/ 25 w 31"/>
                <a:gd name="T5" fmla="*/ 7 h 46"/>
                <a:gd name="T6" fmla="*/ 0 w 31"/>
                <a:gd name="T7" fmla="*/ 34 h 46"/>
                <a:gd name="T8" fmla="*/ 2 w 31"/>
                <a:gd name="T9" fmla="*/ 40 h 46"/>
                <a:gd name="T10" fmla="*/ 2 w 31"/>
                <a:gd name="T11" fmla="*/ 43 h 46"/>
                <a:gd name="T12" fmla="*/ 4 w 31"/>
                <a:gd name="T13" fmla="*/ 46 h 46"/>
                <a:gd name="T14" fmla="*/ 30 w 31"/>
                <a:gd name="T15" fmla="*/ 13 h 46"/>
                <a:gd name="T16" fmla="*/ 30 w 31"/>
                <a:gd name="T17" fmla="*/ 13 h 46"/>
                <a:gd name="T18" fmla="*/ 29 w 31"/>
                <a:gd name="T19" fmla="*/ 6 h 46"/>
                <a:gd name="T20" fmla="*/ 28 w 31"/>
                <a:gd name="T21" fmla="*/ 10 h 46"/>
                <a:gd name="T22" fmla="*/ 4 w 31"/>
                <a:gd name="T23" fmla="*/ 39 h 46"/>
                <a:gd name="T24" fmla="*/ 2 w 31"/>
                <a:gd name="T25" fmla="*/ 34 h 46"/>
                <a:gd name="T26" fmla="*/ 29 w 31"/>
                <a:gd name="T27" fmla="*/ 6 h 46"/>
                <a:gd name="T28" fmla="*/ 29 w 31"/>
                <a:gd name="T29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6">
                  <a:moveTo>
                    <a:pt x="30" y="13"/>
                  </a:moveTo>
                  <a:lnTo>
                    <a:pt x="31" y="0"/>
                  </a:lnTo>
                  <a:lnTo>
                    <a:pt x="25" y="7"/>
                  </a:lnTo>
                  <a:lnTo>
                    <a:pt x="0" y="34"/>
                  </a:lnTo>
                  <a:lnTo>
                    <a:pt x="2" y="40"/>
                  </a:lnTo>
                  <a:lnTo>
                    <a:pt x="2" y="43"/>
                  </a:lnTo>
                  <a:lnTo>
                    <a:pt x="4" y="46"/>
                  </a:lnTo>
                  <a:lnTo>
                    <a:pt x="30" y="13"/>
                  </a:lnTo>
                  <a:lnTo>
                    <a:pt x="30" y="13"/>
                  </a:lnTo>
                  <a:close/>
                  <a:moveTo>
                    <a:pt x="29" y="6"/>
                  </a:moveTo>
                  <a:lnTo>
                    <a:pt x="28" y="10"/>
                  </a:lnTo>
                  <a:lnTo>
                    <a:pt x="4" y="39"/>
                  </a:lnTo>
                  <a:lnTo>
                    <a:pt x="2" y="34"/>
                  </a:lnTo>
                  <a:lnTo>
                    <a:pt x="29" y="6"/>
                  </a:lnTo>
                  <a:lnTo>
                    <a:pt x="29" y="6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74"/>
            <p:cNvSpPr/>
            <p:nvPr/>
          </p:nvSpPr>
          <p:spPr bwMode="auto">
            <a:xfrm>
              <a:off x="945927" y="3336385"/>
              <a:ext cx="30941" cy="37816"/>
            </a:xfrm>
            <a:custGeom>
              <a:avLst/>
              <a:gdLst>
                <a:gd name="T0" fmla="*/ 26 w 27"/>
                <a:gd name="T1" fmla="*/ 4 h 33"/>
                <a:gd name="T2" fmla="*/ 27 w 27"/>
                <a:gd name="T3" fmla="*/ 0 h 33"/>
                <a:gd name="T4" fmla="*/ 0 w 27"/>
                <a:gd name="T5" fmla="*/ 28 h 33"/>
                <a:gd name="T6" fmla="*/ 2 w 27"/>
                <a:gd name="T7" fmla="*/ 33 h 33"/>
                <a:gd name="T8" fmla="*/ 26 w 27"/>
                <a:gd name="T9" fmla="*/ 4 h 33"/>
                <a:gd name="T10" fmla="*/ 26 w 27"/>
                <a:gd name="T1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3">
                  <a:moveTo>
                    <a:pt x="26" y="4"/>
                  </a:moveTo>
                  <a:lnTo>
                    <a:pt x="27" y="0"/>
                  </a:lnTo>
                  <a:lnTo>
                    <a:pt x="0" y="28"/>
                  </a:lnTo>
                  <a:lnTo>
                    <a:pt x="2" y="33"/>
                  </a:lnTo>
                  <a:lnTo>
                    <a:pt x="26" y="4"/>
                  </a:lnTo>
                  <a:lnTo>
                    <a:pt x="2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75"/>
            <p:cNvSpPr/>
            <p:nvPr/>
          </p:nvSpPr>
          <p:spPr bwMode="auto">
            <a:xfrm>
              <a:off x="935613" y="3350136"/>
              <a:ext cx="137513" cy="236064"/>
            </a:xfrm>
            <a:custGeom>
              <a:avLst/>
              <a:gdLst>
                <a:gd name="T0" fmla="*/ 75 w 100"/>
                <a:gd name="T1" fmla="*/ 17 h 182"/>
                <a:gd name="T2" fmla="*/ 80 w 100"/>
                <a:gd name="T3" fmla="*/ 26 h 182"/>
                <a:gd name="T4" fmla="*/ 26 w 100"/>
                <a:gd name="T5" fmla="*/ 67 h 182"/>
                <a:gd name="T6" fmla="*/ 10 w 100"/>
                <a:gd name="T7" fmla="*/ 98 h 182"/>
                <a:gd name="T8" fmla="*/ 10 w 100"/>
                <a:gd name="T9" fmla="*/ 108 h 182"/>
                <a:gd name="T10" fmla="*/ 3 w 100"/>
                <a:gd name="T11" fmla="*/ 140 h 182"/>
                <a:gd name="T12" fmla="*/ 1 w 100"/>
                <a:gd name="T13" fmla="*/ 175 h 182"/>
                <a:gd name="T14" fmla="*/ 31 w 100"/>
                <a:gd name="T15" fmla="*/ 159 h 182"/>
                <a:gd name="T16" fmla="*/ 25 w 100"/>
                <a:gd name="T17" fmla="*/ 140 h 182"/>
                <a:gd name="T18" fmla="*/ 32 w 100"/>
                <a:gd name="T19" fmla="*/ 126 h 182"/>
                <a:gd name="T20" fmla="*/ 55 w 100"/>
                <a:gd name="T21" fmla="*/ 121 h 182"/>
                <a:gd name="T22" fmla="*/ 63 w 100"/>
                <a:gd name="T23" fmla="*/ 102 h 182"/>
                <a:gd name="T24" fmla="*/ 100 w 100"/>
                <a:gd name="T25" fmla="*/ 6 h 182"/>
                <a:gd name="T26" fmla="*/ 95 w 100"/>
                <a:gd name="T27" fmla="*/ 0 h 182"/>
                <a:gd name="T28" fmla="*/ 89 w 100"/>
                <a:gd name="T29" fmla="*/ 12 h 182"/>
                <a:gd name="T30" fmla="*/ 75 w 100"/>
                <a:gd name="T31" fmla="*/ 1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82">
                  <a:moveTo>
                    <a:pt x="75" y="17"/>
                  </a:moveTo>
                  <a:cubicBezTo>
                    <a:pt x="80" y="26"/>
                    <a:pt x="80" y="26"/>
                    <a:pt x="80" y="26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6" y="78"/>
                    <a:pt x="11" y="88"/>
                    <a:pt x="10" y="9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0" y="155"/>
                    <a:pt x="0" y="166"/>
                    <a:pt x="1" y="175"/>
                  </a:cubicBezTo>
                  <a:cubicBezTo>
                    <a:pt x="13" y="182"/>
                    <a:pt x="23" y="177"/>
                    <a:pt x="31" y="159"/>
                  </a:cubicBezTo>
                  <a:cubicBezTo>
                    <a:pt x="26" y="153"/>
                    <a:pt x="24" y="147"/>
                    <a:pt x="25" y="140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0" y="82"/>
                    <a:pt x="72" y="50"/>
                    <a:pt x="100" y="6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75" y="17"/>
                    <a:pt x="75" y="17"/>
                    <a:pt x="75" y="17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76"/>
            <p:cNvSpPr/>
            <p:nvPr/>
          </p:nvSpPr>
          <p:spPr bwMode="auto">
            <a:xfrm>
              <a:off x="904673" y="3344408"/>
              <a:ext cx="183351" cy="300237"/>
            </a:xfrm>
            <a:custGeom>
              <a:avLst/>
              <a:gdLst>
                <a:gd name="T0" fmla="*/ 102 w 133"/>
                <a:gd name="T1" fmla="*/ 31 h 232"/>
                <a:gd name="T2" fmla="*/ 97 w 133"/>
                <a:gd name="T3" fmla="*/ 22 h 232"/>
                <a:gd name="T4" fmla="*/ 111 w 133"/>
                <a:gd name="T5" fmla="*/ 17 h 232"/>
                <a:gd name="T6" fmla="*/ 117 w 133"/>
                <a:gd name="T7" fmla="*/ 5 h 232"/>
                <a:gd name="T8" fmla="*/ 122 w 133"/>
                <a:gd name="T9" fmla="*/ 11 h 232"/>
                <a:gd name="T10" fmla="*/ 85 w 133"/>
                <a:gd name="T11" fmla="*/ 107 h 232"/>
                <a:gd name="T12" fmla="*/ 77 w 133"/>
                <a:gd name="T13" fmla="*/ 126 h 232"/>
                <a:gd name="T14" fmla="*/ 54 w 133"/>
                <a:gd name="T15" fmla="*/ 131 h 232"/>
                <a:gd name="T16" fmla="*/ 81 w 133"/>
                <a:gd name="T17" fmla="*/ 141 h 232"/>
                <a:gd name="T18" fmla="*/ 90 w 133"/>
                <a:gd name="T19" fmla="*/ 112 h 232"/>
                <a:gd name="T20" fmla="*/ 101 w 133"/>
                <a:gd name="T21" fmla="*/ 64 h 232"/>
                <a:gd name="T22" fmla="*/ 133 w 133"/>
                <a:gd name="T23" fmla="*/ 10 h 232"/>
                <a:gd name="T24" fmla="*/ 125 w 133"/>
                <a:gd name="T25" fmla="*/ 4 h 232"/>
                <a:gd name="T26" fmla="*/ 113 w 133"/>
                <a:gd name="T27" fmla="*/ 0 h 232"/>
                <a:gd name="T28" fmla="*/ 108 w 133"/>
                <a:gd name="T29" fmla="*/ 12 h 232"/>
                <a:gd name="T30" fmla="*/ 90 w 133"/>
                <a:gd name="T31" fmla="*/ 18 h 232"/>
                <a:gd name="T32" fmla="*/ 97 w 133"/>
                <a:gd name="T33" fmla="*/ 29 h 232"/>
                <a:gd name="T34" fmla="*/ 57 w 133"/>
                <a:gd name="T35" fmla="*/ 58 h 232"/>
                <a:gd name="T36" fmla="*/ 32 w 133"/>
                <a:gd name="T37" fmla="*/ 98 h 232"/>
                <a:gd name="T38" fmla="*/ 30 w 133"/>
                <a:gd name="T39" fmla="*/ 95 h 232"/>
                <a:gd name="T40" fmla="*/ 30 w 133"/>
                <a:gd name="T41" fmla="*/ 106 h 232"/>
                <a:gd name="T42" fmla="*/ 9 w 133"/>
                <a:gd name="T43" fmla="*/ 65 h 232"/>
                <a:gd name="T44" fmla="*/ 31 w 133"/>
                <a:gd name="T45" fmla="*/ 29 h 232"/>
                <a:gd name="T46" fmla="*/ 30 w 133"/>
                <a:gd name="T47" fmla="*/ 27 h 232"/>
                <a:gd name="T48" fmla="*/ 7 w 133"/>
                <a:gd name="T49" fmla="*/ 63 h 232"/>
                <a:gd name="T50" fmla="*/ 11 w 133"/>
                <a:gd name="T51" fmla="*/ 86 h 232"/>
                <a:gd name="T52" fmla="*/ 30 w 133"/>
                <a:gd name="T53" fmla="*/ 111 h 232"/>
                <a:gd name="T54" fmla="*/ 30 w 133"/>
                <a:gd name="T55" fmla="*/ 115 h 232"/>
                <a:gd name="T56" fmla="*/ 23 w 133"/>
                <a:gd name="T57" fmla="*/ 146 h 232"/>
                <a:gd name="T58" fmla="*/ 20 w 133"/>
                <a:gd name="T59" fmla="*/ 175 h 232"/>
                <a:gd name="T60" fmla="*/ 15 w 133"/>
                <a:gd name="T61" fmla="*/ 187 h 232"/>
                <a:gd name="T62" fmla="*/ 11 w 133"/>
                <a:gd name="T63" fmla="*/ 166 h 232"/>
                <a:gd name="T64" fmla="*/ 22 w 133"/>
                <a:gd name="T65" fmla="*/ 145 h 232"/>
                <a:gd name="T66" fmla="*/ 20 w 133"/>
                <a:gd name="T67" fmla="*/ 138 h 232"/>
                <a:gd name="T68" fmla="*/ 20 w 133"/>
                <a:gd name="T69" fmla="*/ 146 h 232"/>
                <a:gd name="T70" fmla="*/ 11 w 133"/>
                <a:gd name="T71" fmla="*/ 163 h 232"/>
                <a:gd name="T72" fmla="*/ 10 w 133"/>
                <a:gd name="T73" fmla="*/ 159 h 232"/>
                <a:gd name="T74" fmla="*/ 20 w 133"/>
                <a:gd name="T75" fmla="*/ 138 h 232"/>
                <a:gd name="T76" fmla="*/ 20 w 133"/>
                <a:gd name="T77" fmla="*/ 124 h 232"/>
                <a:gd name="T78" fmla="*/ 12 w 133"/>
                <a:gd name="T79" fmla="*/ 108 h 232"/>
                <a:gd name="T80" fmla="*/ 7 w 133"/>
                <a:gd name="T81" fmla="*/ 101 h 232"/>
                <a:gd name="T82" fmla="*/ 2 w 133"/>
                <a:gd name="T83" fmla="*/ 84 h 232"/>
                <a:gd name="T84" fmla="*/ 0 w 133"/>
                <a:gd name="T85" fmla="*/ 91 h 232"/>
                <a:gd name="T86" fmla="*/ 11 w 133"/>
                <a:gd name="T87" fmla="*/ 114 h 232"/>
                <a:gd name="T88" fmla="*/ 1 w 133"/>
                <a:gd name="T89" fmla="*/ 153 h 232"/>
                <a:gd name="T90" fmla="*/ 8 w 133"/>
                <a:gd name="T91" fmla="*/ 232 h 232"/>
                <a:gd name="T92" fmla="*/ 12 w 133"/>
                <a:gd name="T93" fmla="*/ 228 h 232"/>
                <a:gd name="T94" fmla="*/ 21 w 133"/>
                <a:gd name="T95" fmla="*/ 228 h 232"/>
                <a:gd name="T96" fmla="*/ 19 w 133"/>
                <a:gd name="T97" fmla="*/ 225 h 232"/>
                <a:gd name="T98" fmla="*/ 23 w 133"/>
                <a:gd name="T99" fmla="*/ 220 h 232"/>
                <a:gd name="T100" fmla="*/ 17 w 133"/>
                <a:gd name="T101" fmla="*/ 199 h 232"/>
                <a:gd name="T102" fmla="*/ 23 w 133"/>
                <a:gd name="T103" fmla="*/ 180 h 232"/>
                <a:gd name="T104" fmla="*/ 25 w 133"/>
                <a:gd name="T105" fmla="*/ 145 h 232"/>
                <a:gd name="T106" fmla="*/ 32 w 133"/>
                <a:gd name="T107" fmla="*/ 113 h 232"/>
                <a:gd name="T108" fmla="*/ 32 w 133"/>
                <a:gd name="T109" fmla="*/ 103 h 232"/>
                <a:gd name="T110" fmla="*/ 48 w 133"/>
                <a:gd name="T111" fmla="*/ 72 h 232"/>
                <a:gd name="T112" fmla="*/ 102 w 133"/>
                <a:gd name="T113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3" h="232">
                  <a:moveTo>
                    <a:pt x="102" y="31"/>
                  </a:moveTo>
                  <a:cubicBezTo>
                    <a:pt x="97" y="22"/>
                    <a:pt x="97" y="22"/>
                    <a:pt x="97" y="22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94" y="55"/>
                    <a:pt x="82" y="87"/>
                    <a:pt x="85" y="107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31"/>
                    <a:pt x="85" y="121"/>
                    <a:pt x="90" y="112"/>
                  </a:cubicBezTo>
                  <a:cubicBezTo>
                    <a:pt x="91" y="96"/>
                    <a:pt x="95" y="80"/>
                    <a:pt x="101" y="64"/>
                  </a:cubicBezTo>
                  <a:cubicBezTo>
                    <a:pt x="109" y="38"/>
                    <a:pt x="119" y="20"/>
                    <a:pt x="133" y="10"/>
                  </a:cubicBezTo>
                  <a:cubicBezTo>
                    <a:pt x="131" y="7"/>
                    <a:pt x="128" y="5"/>
                    <a:pt x="125" y="4"/>
                  </a:cubicBezTo>
                  <a:cubicBezTo>
                    <a:pt x="121" y="2"/>
                    <a:pt x="117" y="0"/>
                    <a:pt x="113" y="0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41" y="67"/>
                    <a:pt x="33" y="80"/>
                    <a:pt x="32" y="98"/>
                  </a:cubicBezTo>
                  <a:cubicBezTo>
                    <a:pt x="31" y="97"/>
                    <a:pt x="30" y="96"/>
                    <a:pt x="30" y="95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15" y="91"/>
                    <a:pt x="8" y="77"/>
                    <a:pt x="9" y="65"/>
                  </a:cubicBezTo>
                  <a:cubicBezTo>
                    <a:pt x="14" y="53"/>
                    <a:pt x="21" y="41"/>
                    <a:pt x="31" y="29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72"/>
                    <a:pt x="7" y="80"/>
                    <a:pt x="11" y="86"/>
                  </a:cubicBezTo>
                  <a:cubicBezTo>
                    <a:pt x="15" y="95"/>
                    <a:pt x="21" y="103"/>
                    <a:pt x="30" y="111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0" y="156"/>
                    <a:pt x="20" y="166"/>
                    <a:pt x="20" y="175"/>
                  </a:cubicBezTo>
                  <a:cubicBezTo>
                    <a:pt x="15" y="187"/>
                    <a:pt x="15" y="187"/>
                    <a:pt x="15" y="187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9" y="119"/>
                    <a:pt x="17" y="114"/>
                    <a:pt x="12" y="108"/>
                  </a:cubicBezTo>
                  <a:cubicBezTo>
                    <a:pt x="11" y="106"/>
                    <a:pt x="9" y="103"/>
                    <a:pt x="7" y="101"/>
                  </a:cubicBezTo>
                  <a:cubicBezTo>
                    <a:pt x="4" y="95"/>
                    <a:pt x="2" y="90"/>
                    <a:pt x="2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2" y="228"/>
                    <a:pt x="12" y="228"/>
                    <a:pt x="12" y="228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20" y="227"/>
                    <a:pt x="19" y="226"/>
                    <a:pt x="19" y="225"/>
                  </a:cubicBezTo>
                  <a:cubicBezTo>
                    <a:pt x="23" y="220"/>
                    <a:pt x="23" y="220"/>
                    <a:pt x="23" y="220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71"/>
                    <a:pt x="22" y="160"/>
                    <a:pt x="25" y="14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3" y="93"/>
                    <a:pt x="38" y="83"/>
                    <a:pt x="48" y="72"/>
                  </a:cubicBezTo>
                  <a:cubicBezTo>
                    <a:pt x="102" y="31"/>
                    <a:pt x="102" y="31"/>
                    <a:pt x="102" y="31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77"/>
            <p:cNvSpPr/>
            <p:nvPr/>
          </p:nvSpPr>
          <p:spPr bwMode="auto">
            <a:xfrm>
              <a:off x="921862" y="3369619"/>
              <a:ext cx="16043" cy="33233"/>
            </a:xfrm>
            <a:custGeom>
              <a:avLst/>
              <a:gdLst>
                <a:gd name="T0" fmla="*/ 12 w 12"/>
                <a:gd name="T1" fmla="*/ 0 h 25"/>
                <a:gd name="T2" fmla="*/ 6 w 12"/>
                <a:gd name="T3" fmla="*/ 6 h 25"/>
                <a:gd name="T4" fmla="*/ 0 w 12"/>
                <a:gd name="T5" fmla="*/ 25 h 25"/>
                <a:gd name="T6" fmla="*/ 12 w 1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10" y="1"/>
                    <a:pt x="8" y="3"/>
                    <a:pt x="6" y="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16"/>
                    <a:pt x="11" y="8"/>
                    <a:pt x="12" y="0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78"/>
            <p:cNvSpPr/>
            <p:nvPr/>
          </p:nvSpPr>
          <p:spPr bwMode="auto">
            <a:xfrm>
              <a:off x="917278" y="3368472"/>
              <a:ext cx="28649" cy="44692"/>
            </a:xfrm>
            <a:custGeom>
              <a:avLst/>
              <a:gdLst>
                <a:gd name="T0" fmla="*/ 19 w 21"/>
                <a:gd name="T1" fmla="*/ 0 h 34"/>
                <a:gd name="T2" fmla="*/ 15 w 21"/>
                <a:gd name="T3" fmla="*/ 1 h 34"/>
                <a:gd name="T4" fmla="*/ 3 w 21"/>
                <a:gd name="T5" fmla="*/ 26 h 34"/>
                <a:gd name="T6" fmla="*/ 0 w 21"/>
                <a:gd name="T7" fmla="*/ 34 h 34"/>
                <a:gd name="T8" fmla="*/ 21 w 21"/>
                <a:gd name="T9" fmla="*/ 5 h 34"/>
                <a:gd name="T10" fmla="*/ 19 w 21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4">
                  <a:moveTo>
                    <a:pt x="19" y="0"/>
                  </a:moveTo>
                  <a:cubicBezTo>
                    <a:pt x="18" y="0"/>
                    <a:pt x="16" y="1"/>
                    <a:pt x="15" y="1"/>
                  </a:cubicBezTo>
                  <a:cubicBezTo>
                    <a:pt x="14" y="9"/>
                    <a:pt x="10" y="17"/>
                    <a:pt x="3" y="2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79"/>
            <p:cNvSpPr/>
            <p:nvPr/>
          </p:nvSpPr>
          <p:spPr bwMode="auto">
            <a:xfrm>
              <a:off x="906965" y="3375348"/>
              <a:ext cx="38962" cy="210853"/>
            </a:xfrm>
            <a:custGeom>
              <a:avLst/>
              <a:gdLst>
                <a:gd name="T0" fmla="*/ 29 w 29"/>
                <a:gd name="T1" fmla="*/ 3 h 163"/>
                <a:gd name="T2" fmla="*/ 29 w 29"/>
                <a:gd name="T3" fmla="*/ 0 h 163"/>
                <a:gd name="T4" fmla="*/ 8 w 29"/>
                <a:gd name="T5" fmla="*/ 29 h 163"/>
                <a:gd name="T6" fmla="*/ 6 w 29"/>
                <a:gd name="T7" fmla="*/ 32 h 163"/>
                <a:gd name="T8" fmla="*/ 1 w 29"/>
                <a:gd name="T9" fmla="*/ 60 h 163"/>
                <a:gd name="T10" fmla="*/ 6 w 29"/>
                <a:gd name="T11" fmla="*/ 77 h 163"/>
                <a:gd name="T12" fmla="*/ 11 w 29"/>
                <a:gd name="T13" fmla="*/ 84 h 163"/>
                <a:gd name="T14" fmla="*/ 19 w 29"/>
                <a:gd name="T15" fmla="*/ 100 h 163"/>
                <a:gd name="T16" fmla="*/ 19 w 29"/>
                <a:gd name="T17" fmla="*/ 114 h 163"/>
                <a:gd name="T18" fmla="*/ 21 w 29"/>
                <a:gd name="T19" fmla="*/ 121 h 163"/>
                <a:gd name="T20" fmla="*/ 10 w 29"/>
                <a:gd name="T21" fmla="*/ 142 h 163"/>
                <a:gd name="T22" fmla="*/ 14 w 29"/>
                <a:gd name="T23" fmla="*/ 163 h 163"/>
                <a:gd name="T24" fmla="*/ 19 w 29"/>
                <a:gd name="T25" fmla="*/ 151 h 163"/>
                <a:gd name="T26" fmla="*/ 22 w 29"/>
                <a:gd name="T27" fmla="*/ 122 h 163"/>
                <a:gd name="T28" fmla="*/ 29 w 29"/>
                <a:gd name="T29" fmla="*/ 91 h 163"/>
                <a:gd name="T30" fmla="*/ 29 w 29"/>
                <a:gd name="T31" fmla="*/ 87 h 163"/>
                <a:gd name="T32" fmla="*/ 10 w 29"/>
                <a:gd name="T33" fmla="*/ 62 h 163"/>
                <a:gd name="T34" fmla="*/ 6 w 29"/>
                <a:gd name="T35" fmla="*/ 39 h 163"/>
                <a:gd name="T36" fmla="*/ 29 w 29"/>
                <a:gd name="T37" fmla="*/ 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63">
                  <a:moveTo>
                    <a:pt x="29" y="3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1" y="41"/>
                    <a:pt x="0" y="51"/>
                    <a:pt x="1" y="60"/>
                  </a:cubicBezTo>
                  <a:cubicBezTo>
                    <a:pt x="1" y="66"/>
                    <a:pt x="3" y="71"/>
                    <a:pt x="6" y="77"/>
                  </a:cubicBezTo>
                  <a:cubicBezTo>
                    <a:pt x="8" y="79"/>
                    <a:pt x="10" y="82"/>
                    <a:pt x="11" y="84"/>
                  </a:cubicBezTo>
                  <a:cubicBezTo>
                    <a:pt x="16" y="90"/>
                    <a:pt x="18" y="95"/>
                    <a:pt x="19" y="100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19" y="142"/>
                    <a:pt x="19" y="132"/>
                    <a:pt x="22" y="122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0" y="79"/>
                    <a:pt x="14" y="71"/>
                    <a:pt x="10" y="62"/>
                  </a:cubicBezTo>
                  <a:cubicBezTo>
                    <a:pt x="6" y="56"/>
                    <a:pt x="5" y="48"/>
                    <a:pt x="6" y="39"/>
                  </a:cubicBezTo>
                  <a:cubicBezTo>
                    <a:pt x="29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80"/>
            <p:cNvSpPr/>
            <p:nvPr/>
          </p:nvSpPr>
          <p:spPr bwMode="auto">
            <a:xfrm>
              <a:off x="916132" y="3382223"/>
              <a:ext cx="34378" cy="99697"/>
            </a:xfrm>
            <a:custGeom>
              <a:avLst/>
              <a:gdLst>
                <a:gd name="T0" fmla="*/ 13 w 25"/>
                <a:gd name="T1" fmla="*/ 23 h 77"/>
                <a:gd name="T2" fmla="*/ 22 w 25"/>
                <a:gd name="T3" fmla="*/ 9 h 77"/>
                <a:gd name="T4" fmla="*/ 25 w 25"/>
                <a:gd name="T5" fmla="*/ 5 h 77"/>
                <a:gd name="T6" fmla="*/ 23 w 25"/>
                <a:gd name="T7" fmla="*/ 0 h 77"/>
                <a:gd name="T8" fmla="*/ 1 w 25"/>
                <a:gd name="T9" fmla="*/ 36 h 77"/>
                <a:gd name="T10" fmla="*/ 22 w 25"/>
                <a:gd name="T11" fmla="*/ 77 h 77"/>
                <a:gd name="T12" fmla="*/ 22 w 25"/>
                <a:gd name="T13" fmla="*/ 66 h 77"/>
                <a:gd name="T14" fmla="*/ 15 w 25"/>
                <a:gd name="T15" fmla="*/ 55 h 77"/>
                <a:gd name="T16" fmla="*/ 13 w 25"/>
                <a:gd name="T17" fmla="*/ 50 h 77"/>
                <a:gd name="T18" fmla="*/ 13 w 25"/>
                <a:gd name="T19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7">
                  <a:moveTo>
                    <a:pt x="13" y="23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12"/>
                    <a:pt x="6" y="24"/>
                    <a:pt x="1" y="36"/>
                  </a:cubicBezTo>
                  <a:cubicBezTo>
                    <a:pt x="0" y="48"/>
                    <a:pt x="7" y="62"/>
                    <a:pt x="22" y="7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9" y="62"/>
                    <a:pt x="17" y="59"/>
                    <a:pt x="15" y="55"/>
                  </a:cubicBezTo>
                  <a:cubicBezTo>
                    <a:pt x="14" y="53"/>
                    <a:pt x="13" y="51"/>
                    <a:pt x="13" y="50"/>
                  </a:cubicBezTo>
                  <a:cubicBezTo>
                    <a:pt x="8" y="39"/>
                    <a:pt x="8" y="30"/>
                    <a:pt x="13" y="23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81"/>
            <p:cNvSpPr>
              <a:spLocks noEditPoints="1"/>
            </p:cNvSpPr>
            <p:nvPr/>
          </p:nvSpPr>
          <p:spPr bwMode="auto">
            <a:xfrm>
              <a:off x="882900" y="3462440"/>
              <a:ext cx="37816" cy="199394"/>
            </a:xfrm>
            <a:custGeom>
              <a:avLst/>
              <a:gdLst>
                <a:gd name="T0" fmla="*/ 17 w 27"/>
                <a:gd name="T1" fmla="*/ 62 h 154"/>
                <a:gd name="T2" fmla="*/ 27 w 27"/>
                <a:gd name="T3" fmla="*/ 23 h 154"/>
                <a:gd name="T4" fmla="*/ 16 w 27"/>
                <a:gd name="T5" fmla="*/ 0 h 154"/>
                <a:gd name="T6" fmla="*/ 2 w 27"/>
                <a:gd name="T7" fmla="*/ 54 h 154"/>
                <a:gd name="T8" fmla="*/ 8 w 27"/>
                <a:gd name="T9" fmla="*/ 147 h 154"/>
                <a:gd name="T10" fmla="*/ 10 w 27"/>
                <a:gd name="T11" fmla="*/ 154 h 154"/>
                <a:gd name="T12" fmla="*/ 24 w 27"/>
                <a:gd name="T13" fmla="*/ 141 h 154"/>
                <a:gd name="T14" fmla="*/ 17 w 27"/>
                <a:gd name="T15" fmla="*/ 62 h 154"/>
                <a:gd name="T16" fmla="*/ 17 w 27"/>
                <a:gd name="T17" fmla="*/ 7 h 154"/>
                <a:gd name="T18" fmla="*/ 19 w 27"/>
                <a:gd name="T19" fmla="*/ 13 h 154"/>
                <a:gd name="T20" fmla="*/ 9 w 27"/>
                <a:gd name="T21" fmla="*/ 55 h 154"/>
                <a:gd name="T22" fmla="*/ 9 w 27"/>
                <a:gd name="T23" fmla="*/ 106 h 154"/>
                <a:gd name="T24" fmla="*/ 15 w 27"/>
                <a:gd name="T25" fmla="*/ 146 h 154"/>
                <a:gd name="T26" fmla="*/ 11 w 27"/>
                <a:gd name="T27" fmla="*/ 149 h 154"/>
                <a:gd name="T28" fmla="*/ 5 w 27"/>
                <a:gd name="T29" fmla="*/ 103 h 154"/>
                <a:gd name="T30" fmla="*/ 5 w 27"/>
                <a:gd name="T31" fmla="*/ 54 h 154"/>
                <a:gd name="T32" fmla="*/ 17 w 27"/>
                <a:gd name="T33" fmla="*/ 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54">
                  <a:moveTo>
                    <a:pt x="17" y="62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87"/>
                    <a:pt x="2" y="118"/>
                    <a:pt x="8" y="147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17" y="62"/>
                    <a:pt x="17" y="62"/>
                    <a:pt x="17" y="62"/>
                  </a:cubicBezTo>
                  <a:close/>
                  <a:moveTo>
                    <a:pt x="17" y="7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7" y="70"/>
                    <a:pt x="7" y="87"/>
                    <a:pt x="9" y="10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4" y="85"/>
                    <a:pt x="4" y="69"/>
                    <a:pt x="5" y="54"/>
                  </a:cubicBezTo>
                  <a:cubicBezTo>
                    <a:pt x="17" y="7"/>
                    <a:pt x="17" y="7"/>
                    <a:pt x="17" y="7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82"/>
            <p:cNvSpPr/>
            <p:nvPr/>
          </p:nvSpPr>
          <p:spPr bwMode="auto">
            <a:xfrm>
              <a:off x="888630" y="3471606"/>
              <a:ext cx="20627" cy="183351"/>
            </a:xfrm>
            <a:custGeom>
              <a:avLst/>
              <a:gdLst>
                <a:gd name="T0" fmla="*/ 15 w 15"/>
                <a:gd name="T1" fmla="*/ 6 h 142"/>
                <a:gd name="T2" fmla="*/ 13 w 15"/>
                <a:gd name="T3" fmla="*/ 0 h 142"/>
                <a:gd name="T4" fmla="*/ 1 w 15"/>
                <a:gd name="T5" fmla="*/ 47 h 142"/>
                <a:gd name="T6" fmla="*/ 1 w 15"/>
                <a:gd name="T7" fmla="*/ 96 h 142"/>
                <a:gd name="T8" fmla="*/ 7 w 15"/>
                <a:gd name="T9" fmla="*/ 142 h 142"/>
                <a:gd name="T10" fmla="*/ 11 w 15"/>
                <a:gd name="T11" fmla="*/ 139 h 142"/>
                <a:gd name="T12" fmla="*/ 5 w 15"/>
                <a:gd name="T13" fmla="*/ 99 h 142"/>
                <a:gd name="T14" fmla="*/ 5 w 15"/>
                <a:gd name="T15" fmla="*/ 48 h 142"/>
                <a:gd name="T16" fmla="*/ 15 w 15"/>
                <a:gd name="T17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2">
                  <a:moveTo>
                    <a:pt x="15" y="6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62"/>
                    <a:pt x="0" y="78"/>
                    <a:pt x="1" y="96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3" y="80"/>
                    <a:pt x="3" y="63"/>
                    <a:pt x="5" y="48"/>
                  </a:cubicBezTo>
                  <a:cubicBezTo>
                    <a:pt x="15" y="6"/>
                    <a:pt x="15" y="6"/>
                    <a:pt x="1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83"/>
            <p:cNvSpPr/>
            <p:nvPr/>
          </p:nvSpPr>
          <p:spPr bwMode="auto">
            <a:xfrm>
              <a:off x="918424" y="3523174"/>
              <a:ext cx="13751" cy="32086"/>
            </a:xfrm>
            <a:custGeom>
              <a:avLst/>
              <a:gdLst>
                <a:gd name="T0" fmla="*/ 12 w 12"/>
                <a:gd name="T1" fmla="*/ 9 h 28"/>
                <a:gd name="T2" fmla="*/ 12 w 12"/>
                <a:gd name="T3" fmla="*/ 0 h 28"/>
                <a:gd name="T4" fmla="*/ 0 w 12"/>
                <a:gd name="T5" fmla="*/ 24 h 28"/>
                <a:gd name="T6" fmla="*/ 2 w 12"/>
                <a:gd name="T7" fmla="*/ 28 h 28"/>
                <a:gd name="T8" fmla="*/ 12 w 12"/>
                <a:gd name="T9" fmla="*/ 9 h 28"/>
                <a:gd name="T10" fmla="*/ 12 w 12"/>
                <a:gd name="T11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9"/>
                  </a:moveTo>
                  <a:lnTo>
                    <a:pt x="12" y="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12" y="9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84"/>
            <p:cNvSpPr/>
            <p:nvPr/>
          </p:nvSpPr>
          <p:spPr bwMode="auto">
            <a:xfrm>
              <a:off x="928737" y="3577033"/>
              <a:ext cx="35525" cy="52713"/>
            </a:xfrm>
            <a:custGeom>
              <a:avLst/>
              <a:gdLst>
                <a:gd name="T0" fmla="*/ 6 w 26"/>
                <a:gd name="T1" fmla="*/ 0 h 40"/>
                <a:gd name="T2" fmla="*/ 0 w 26"/>
                <a:gd name="T3" fmla="*/ 19 h 40"/>
                <a:gd name="T4" fmla="*/ 6 w 26"/>
                <a:gd name="T5" fmla="*/ 40 h 40"/>
                <a:gd name="T6" fmla="*/ 26 w 26"/>
                <a:gd name="T7" fmla="*/ 15 h 40"/>
                <a:gd name="T8" fmla="*/ 6 w 2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0">
                  <a:moveTo>
                    <a:pt x="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15" y="17"/>
                    <a:pt x="8" y="12"/>
                    <a:pt x="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85"/>
            <p:cNvSpPr>
              <a:spLocks noEditPoints="1"/>
            </p:cNvSpPr>
            <p:nvPr/>
          </p:nvSpPr>
          <p:spPr bwMode="auto">
            <a:xfrm>
              <a:off x="892067" y="3640060"/>
              <a:ext cx="46984" cy="60735"/>
            </a:xfrm>
            <a:custGeom>
              <a:avLst/>
              <a:gdLst>
                <a:gd name="T0" fmla="*/ 4 w 35"/>
                <a:gd name="T1" fmla="*/ 17 h 47"/>
                <a:gd name="T2" fmla="*/ 0 w 35"/>
                <a:gd name="T3" fmla="*/ 20 h 47"/>
                <a:gd name="T4" fmla="*/ 1 w 35"/>
                <a:gd name="T5" fmla="*/ 23 h 47"/>
                <a:gd name="T6" fmla="*/ 16 w 35"/>
                <a:gd name="T7" fmla="*/ 9 h 47"/>
                <a:gd name="T8" fmla="*/ 9 w 35"/>
                <a:gd name="T9" fmla="*/ 19 h 47"/>
                <a:gd name="T10" fmla="*/ 7 w 35"/>
                <a:gd name="T11" fmla="*/ 22 h 47"/>
                <a:gd name="T12" fmla="*/ 6 w 35"/>
                <a:gd name="T13" fmla="*/ 27 h 47"/>
                <a:gd name="T14" fmla="*/ 11 w 35"/>
                <a:gd name="T15" fmla="*/ 26 h 47"/>
                <a:gd name="T16" fmla="*/ 9 w 35"/>
                <a:gd name="T17" fmla="*/ 30 h 47"/>
                <a:gd name="T18" fmla="*/ 9 w 35"/>
                <a:gd name="T19" fmla="*/ 31 h 47"/>
                <a:gd name="T20" fmla="*/ 11 w 35"/>
                <a:gd name="T21" fmla="*/ 34 h 47"/>
                <a:gd name="T22" fmla="*/ 14 w 35"/>
                <a:gd name="T23" fmla="*/ 31 h 47"/>
                <a:gd name="T24" fmla="*/ 17 w 35"/>
                <a:gd name="T25" fmla="*/ 31 h 47"/>
                <a:gd name="T26" fmla="*/ 14 w 35"/>
                <a:gd name="T27" fmla="*/ 35 h 47"/>
                <a:gd name="T28" fmla="*/ 15 w 35"/>
                <a:gd name="T29" fmla="*/ 39 h 47"/>
                <a:gd name="T30" fmla="*/ 20 w 35"/>
                <a:gd name="T31" fmla="*/ 35 h 47"/>
                <a:gd name="T32" fmla="*/ 23 w 35"/>
                <a:gd name="T33" fmla="*/ 35 h 47"/>
                <a:gd name="T34" fmla="*/ 19 w 35"/>
                <a:gd name="T35" fmla="*/ 40 h 47"/>
                <a:gd name="T36" fmla="*/ 17 w 35"/>
                <a:gd name="T37" fmla="*/ 44 h 47"/>
                <a:gd name="T38" fmla="*/ 20 w 35"/>
                <a:gd name="T39" fmla="*/ 47 h 47"/>
                <a:gd name="T40" fmla="*/ 35 w 35"/>
                <a:gd name="T41" fmla="*/ 22 h 47"/>
                <a:gd name="T42" fmla="*/ 31 w 35"/>
                <a:gd name="T43" fmla="*/ 0 h 47"/>
                <a:gd name="T44" fmla="*/ 22 w 35"/>
                <a:gd name="T45" fmla="*/ 0 h 47"/>
                <a:gd name="T46" fmla="*/ 18 w 35"/>
                <a:gd name="T47" fmla="*/ 4 h 47"/>
                <a:gd name="T48" fmla="*/ 4 w 35"/>
                <a:gd name="T49" fmla="*/ 17 h 47"/>
                <a:gd name="T50" fmla="*/ 30 w 35"/>
                <a:gd name="T51" fmla="*/ 1 h 47"/>
                <a:gd name="T52" fmla="*/ 29 w 35"/>
                <a:gd name="T53" fmla="*/ 3 h 47"/>
                <a:gd name="T54" fmla="*/ 23 w 35"/>
                <a:gd name="T55" fmla="*/ 5 h 47"/>
                <a:gd name="T56" fmla="*/ 10 w 35"/>
                <a:gd name="T57" fmla="*/ 24 h 47"/>
                <a:gd name="T58" fmla="*/ 7 w 35"/>
                <a:gd name="T59" fmla="*/ 24 h 47"/>
                <a:gd name="T60" fmla="*/ 18 w 35"/>
                <a:gd name="T61" fmla="*/ 9 h 47"/>
                <a:gd name="T62" fmla="*/ 15 w 35"/>
                <a:gd name="T63" fmla="*/ 7 h 47"/>
                <a:gd name="T64" fmla="*/ 22 w 35"/>
                <a:gd name="T65" fmla="*/ 1 h 47"/>
                <a:gd name="T66" fmla="*/ 30 w 35"/>
                <a:gd name="T6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7">
                  <a:moveTo>
                    <a:pt x="4" y="17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4"/>
                    <a:pt x="5" y="25"/>
                    <a:pt x="6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8"/>
                    <a:pt x="10" y="29"/>
                    <a:pt x="9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3"/>
                    <a:pt x="10" y="34"/>
                    <a:pt x="11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5" y="34"/>
                    <a:pt x="14" y="35"/>
                  </a:cubicBezTo>
                  <a:cubicBezTo>
                    <a:pt x="14" y="37"/>
                    <a:pt x="14" y="38"/>
                    <a:pt x="15" y="39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7"/>
                    <a:pt x="20" y="38"/>
                    <a:pt x="19" y="40"/>
                  </a:cubicBezTo>
                  <a:cubicBezTo>
                    <a:pt x="18" y="41"/>
                    <a:pt x="17" y="43"/>
                    <a:pt x="17" y="44"/>
                  </a:cubicBezTo>
                  <a:cubicBezTo>
                    <a:pt x="17" y="45"/>
                    <a:pt x="18" y="46"/>
                    <a:pt x="20" y="47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30" y="1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8" y="11"/>
                    <a:pt x="14" y="18"/>
                    <a:pt x="10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0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86"/>
            <p:cNvSpPr/>
            <p:nvPr/>
          </p:nvSpPr>
          <p:spPr bwMode="auto">
            <a:xfrm>
              <a:off x="901235" y="3641205"/>
              <a:ext cx="30941" cy="29794"/>
            </a:xfrm>
            <a:custGeom>
              <a:avLst/>
              <a:gdLst>
                <a:gd name="T0" fmla="*/ 22 w 23"/>
                <a:gd name="T1" fmla="*/ 2 h 23"/>
                <a:gd name="T2" fmla="*/ 23 w 23"/>
                <a:gd name="T3" fmla="*/ 0 h 23"/>
                <a:gd name="T4" fmla="*/ 15 w 23"/>
                <a:gd name="T5" fmla="*/ 0 h 23"/>
                <a:gd name="T6" fmla="*/ 8 w 23"/>
                <a:gd name="T7" fmla="*/ 6 h 23"/>
                <a:gd name="T8" fmla="*/ 11 w 23"/>
                <a:gd name="T9" fmla="*/ 8 h 23"/>
                <a:gd name="T10" fmla="*/ 0 w 23"/>
                <a:gd name="T11" fmla="*/ 23 h 23"/>
                <a:gd name="T12" fmla="*/ 3 w 23"/>
                <a:gd name="T13" fmla="*/ 23 h 23"/>
                <a:gd name="T14" fmla="*/ 16 w 23"/>
                <a:gd name="T15" fmla="*/ 4 h 23"/>
                <a:gd name="T16" fmla="*/ 22 w 23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22" y="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7" y="17"/>
                    <a:pt x="11" y="10"/>
                    <a:pt x="16" y="4"/>
                  </a:cubicBezTo>
                  <a:cubicBezTo>
                    <a:pt x="22" y="2"/>
                    <a:pt x="22" y="2"/>
                    <a:pt x="22" y="2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87"/>
            <p:cNvSpPr>
              <a:spLocks noEditPoints="1"/>
            </p:cNvSpPr>
            <p:nvPr/>
          </p:nvSpPr>
          <p:spPr bwMode="auto">
            <a:xfrm>
              <a:off x="931029" y="3357013"/>
              <a:ext cx="156994" cy="303675"/>
            </a:xfrm>
            <a:custGeom>
              <a:avLst/>
              <a:gdLst>
                <a:gd name="T0" fmla="*/ 0 w 114"/>
                <a:gd name="T1" fmla="*/ 215 h 234"/>
                <a:gd name="T2" fmla="*/ 2 w 114"/>
                <a:gd name="T3" fmla="*/ 218 h 234"/>
                <a:gd name="T4" fmla="*/ 16 w 114"/>
                <a:gd name="T5" fmla="*/ 234 h 234"/>
                <a:gd name="T6" fmla="*/ 93 w 114"/>
                <a:gd name="T7" fmla="*/ 109 h 234"/>
                <a:gd name="T8" fmla="*/ 114 w 114"/>
                <a:gd name="T9" fmla="*/ 0 h 234"/>
                <a:gd name="T10" fmla="*/ 82 w 114"/>
                <a:gd name="T11" fmla="*/ 54 h 234"/>
                <a:gd name="T12" fmla="*/ 71 w 114"/>
                <a:gd name="T13" fmla="*/ 102 h 234"/>
                <a:gd name="T14" fmla="*/ 62 w 114"/>
                <a:gd name="T15" fmla="*/ 131 h 234"/>
                <a:gd name="T16" fmla="*/ 62 w 114"/>
                <a:gd name="T17" fmla="*/ 136 h 234"/>
                <a:gd name="T18" fmla="*/ 48 w 114"/>
                <a:gd name="T19" fmla="*/ 151 h 234"/>
                <a:gd name="T20" fmla="*/ 44 w 114"/>
                <a:gd name="T21" fmla="*/ 160 h 234"/>
                <a:gd name="T22" fmla="*/ 24 w 114"/>
                <a:gd name="T23" fmla="*/ 185 h 234"/>
                <a:gd name="T24" fmla="*/ 4 w 114"/>
                <a:gd name="T25" fmla="*/ 210 h 234"/>
                <a:gd name="T26" fmla="*/ 0 w 114"/>
                <a:gd name="T27" fmla="*/ 215 h 234"/>
                <a:gd name="T28" fmla="*/ 7 w 114"/>
                <a:gd name="T29" fmla="*/ 220 h 234"/>
                <a:gd name="T30" fmla="*/ 3 w 114"/>
                <a:gd name="T31" fmla="*/ 215 h 234"/>
                <a:gd name="T32" fmla="*/ 47 w 114"/>
                <a:gd name="T33" fmla="*/ 161 h 234"/>
                <a:gd name="T34" fmla="*/ 64 w 114"/>
                <a:gd name="T35" fmla="*/ 138 h 234"/>
                <a:gd name="T36" fmla="*/ 74 w 114"/>
                <a:gd name="T37" fmla="*/ 104 h 234"/>
                <a:gd name="T38" fmla="*/ 86 w 114"/>
                <a:gd name="T39" fmla="*/ 50 h 234"/>
                <a:gd name="T40" fmla="*/ 112 w 114"/>
                <a:gd name="T41" fmla="*/ 5 h 234"/>
                <a:gd name="T42" fmla="*/ 90 w 114"/>
                <a:gd name="T43" fmla="*/ 52 h 234"/>
                <a:gd name="T44" fmla="*/ 77 w 114"/>
                <a:gd name="T45" fmla="*/ 105 h 234"/>
                <a:gd name="T46" fmla="*/ 67 w 114"/>
                <a:gd name="T47" fmla="*/ 141 h 234"/>
                <a:gd name="T48" fmla="*/ 51 w 114"/>
                <a:gd name="T49" fmla="*/ 164 h 234"/>
                <a:gd name="T50" fmla="*/ 7 w 114"/>
                <a:gd name="T51" fmla="*/ 22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234">
                  <a:moveTo>
                    <a:pt x="0" y="215"/>
                  </a:moveTo>
                  <a:cubicBezTo>
                    <a:pt x="0" y="216"/>
                    <a:pt x="1" y="217"/>
                    <a:pt x="2" y="218"/>
                  </a:cubicBezTo>
                  <a:cubicBezTo>
                    <a:pt x="6" y="224"/>
                    <a:pt x="11" y="230"/>
                    <a:pt x="16" y="234"/>
                  </a:cubicBezTo>
                  <a:cubicBezTo>
                    <a:pt x="51" y="198"/>
                    <a:pt x="76" y="156"/>
                    <a:pt x="93" y="109"/>
                  </a:cubicBezTo>
                  <a:cubicBezTo>
                    <a:pt x="103" y="75"/>
                    <a:pt x="110" y="38"/>
                    <a:pt x="114" y="0"/>
                  </a:cubicBezTo>
                  <a:cubicBezTo>
                    <a:pt x="100" y="10"/>
                    <a:pt x="90" y="28"/>
                    <a:pt x="82" y="54"/>
                  </a:cubicBezTo>
                  <a:cubicBezTo>
                    <a:pt x="76" y="70"/>
                    <a:pt x="72" y="86"/>
                    <a:pt x="71" y="102"/>
                  </a:cubicBezTo>
                  <a:cubicBezTo>
                    <a:pt x="66" y="111"/>
                    <a:pt x="63" y="121"/>
                    <a:pt x="62" y="131"/>
                  </a:cubicBezTo>
                  <a:cubicBezTo>
                    <a:pt x="62" y="133"/>
                    <a:pt x="62" y="134"/>
                    <a:pt x="62" y="136"/>
                  </a:cubicBezTo>
                  <a:cubicBezTo>
                    <a:pt x="56" y="140"/>
                    <a:pt x="51" y="145"/>
                    <a:pt x="48" y="151"/>
                  </a:cubicBezTo>
                  <a:cubicBezTo>
                    <a:pt x="46" y="154"/>
                    <a:pt x="45" y="157"/>
                    <a:pt x="44" y="160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4" y="210"/>
                    <a:pt x="4" y="210"/>
                    <a:pt x="4" y="210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7" y="220"/>
                  </a:moveTo>
                  <a:cubicBezTo>
                    <a:pt x="3" y="215"/>
                    <a:pt x="3" y="215"/>
                    <a:pt x="3" y="215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50" y="151"/>
                    <a:pt x="55" y="144"/>
                    <a:pt x="64" y="138"/>
                  </a:cubicBezTo>
                  <a:cubicBezTo>
                    <a:pt x="64" y="126"/>
                    <a:pt x="68" y="114"/>
                    <a:pt x="74" y="104"/>
                  </a:cubicBezTo>
                  <a:cubicBezTo>
                    <a:pt x="74" y="86"/>
                    <a:pt x="79" y="68"/>
                    <a:pt x="86" y="50"/>
                  </a:cubicBezTo>
                  <a:cubicBezTo>
                    <a:pt x="92" y="30"/>
                    <a:pt x="100" y="15"/>
                    <a:pt x="112" y="5"/>
                  </a:cubicBezTo>
                  <a:cubicBezTo>
                    <a:pt x="101" y="20"/>
                    <a:pt x="94" y="35"/>
                    <a:pt x="90" y="52"/>
                  </a:cubicBezTo>
                  <a:cubicBezTo>
                    <a:pt x="83" y="68"/>
                    <a:pt x="79" y="86"/>
                    <a:pt x="77" y="105"/>
                  </a:cubicBezTo>
                  <a:cubicBezTo>
                    <a:pt x="72" y="116"/>
                    <a:pt x="69" y="127"/>
                    <a:pt x="67" y="141"/>
                  </a:cubicBezTo>
                  <a:cubicBezTo>
                    <a:pt x="59" y="147"/>
                    <a:pt x="53" y="155"/>
                    <a:pt x="51" y="164"/>
                  </a:cubicBezTo>
                  <a:cubicBezTo>
                    <a:pt x="7" y="220"/>
                    <a:pt x="7" y="220"/>
                    <a:pt x="7" y="220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88"/>
            <p:cNvSpPr/>
            <p:nvPr/>
          </p:nvSpPr>
          <p:spPr bwMode="auto">
            <a:xfrm>
              <a:off x="935613" y="3363889"/>
              <a:ext cx="148972" cy="278464"/>
            </a:xfrm>
            <a:custGeom>
              <a:avLst/>
              <a:gdLst>
                <a:gd name="T0" fmla="*/ 0 w 109"/>
                <a:gd name="T1" fmla="*/ 210 h 215"/>
                <a:gd name="T2" fmla="*/ 4 w 109"/>
                <a:gd name="T3" fmla="*/ 215 h 215"/>
                <a:gd name="T4" fmla="*/ 48 w 109"/>
                <a:gd name="T5" fmla="*/ 159 h 215"/>
                <a:gd name="T6" fmla="*/ 64 w 109"/>
                <a:gd name="T7" fmla="*/ 136 h 215"/>
                <a:gd name="T8" fmla="*/ 74 w 109"/>
                <a:gd name="T9" fmla="*/ 100 h 215"/>
                <a:gd name="T10" fmla="*/ 87 w 109"/>
                <a:gd name="T11" fmla="*/ 47 h 215"/>
                <a:gd name="T12" fmla="*/ 109 w 109"/>
                <a:gd name="T13" fmla="*/ 0 h 215"/>
                <a:gd name="T14" fmla="*/ 83 w 109"/>
                <a:gd name="T15" fmla="*/ 45 h 215"/>
                <a:gd name="T16" fmla="*/ 71 w 109"/>
                <a:gd name="T17" fmla="*/ 99 h 215"/>
                <a:gd name="T18" fmla="*/ 61 w 109"/>
                <a:gd name="T19" fmla="*/ 133 h 215"/>
                <a:gd name="T20" fmla="*/ 44 w 109"/>
                <a:gd name="T21" fmla="*/ 156 h 215"/>
                <a:gd name="T22" fmla="*/ 0 w 109"/>
                <a:gd name="T23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215">
                  <a:moveTo>
                    <a:pt x="0" y="210"/>
                  </a:moveTo>
                  <a:cubicBezTo>
                    <a:pt x="4" y="215"/>
                    <a:pt x="4" y="215"/>
                    <a:pt x="4" y="215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50" y="150"/>
                    <a:pt x="56" y="142"/>
                    <a:pt x="64" y="136"/>
                  </a:cubicBezTo>
                  <a:cubicBezTo>
                    <a:pt x="66" y="122"/>
                    <a:pt x="69" y="111"/>
                    <a:pt x="74" y="100"/>
                  </a:cubicBezTo>
                  <a:cubicBezTo>
                    <a:pt x="76" y="81"/>
                    <a:pt x="80" y="63"/>
                    <a:pt x="87" y="47"/>
                  </a:cubicBezTo>
                  <a:cubicBezTo>
                    <a:pt x="91" y="30"/>
                    <a:pt x="98" y="15"/>
                    <a:pt x="109" y="0"/>
                  </a:cubicBezTo>
                  <a:cubicBezTo>
                    <a:pt x="97" y="10"/>
                    <a:pt x="89" y="25"/>
                    <a:pt x="83" y="45"/>
                  </a:cubicBezTo>
                  <a:cubicBezTo>
                    <a:pt x="76" y="63"/>
                    <a:pt x="71" y="81"/>
                    <a:pt x="71" y="99"/>
                  </a:cubicBezTo>
                  <a:cubicBezTo>
                    <a:pt x="65" y="109"/>
                    <a:pt x="61" y="121"/>
                    <a:pt x="61" y="133"/>
                  </a:cubicBezTo>
                  <a:cubicBezTo>
                    <a:pt x="52" y="139"/>
                    <a:pt x="47" y="146"/>
                    <a:pt x="44" y="156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89"/>
            <p:cNvSpPr/>
            <p:nvPr/>
          </p:nvSpPr>
          <p:spPr bwMode="auto">
            <a:xfrm>
              <a:off x="893214" y="3651519"/>
              <a:ext cx="20627" cy="20627"/>
            </a:xfrm>
            <a:custGeom>
              <a:avLst/>
              <a:gdLst>
                <a:gd name="T0" fmla="*/ 8 w 15"/>
                <a:gd name="T1" fmla="*/ 10 h 16"/>
                <a:gd name="T2" fmla="*/ 15 w 15"/>
                <a:gd name="T3" fmla="*/ 0 h 16"/>
                <a:gd name="T4" fmla="*/ 0 w 15"/>
                <a:gd name="T5" fmla="*/ 14 h 16"/>
                <a:gd name="T6" fmla="*/ 6 w 15"/>
                <a:gd name="T7" fmla="*/ 13 h 16"/>
                <a:gd name="T8" fmla="*/ 8 w 15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8" y="1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6"/>
                    <a:pt x="3" y="15"/>
                    <a:pt x="6" y="13"/>
                  </a:cubicBezTo>
                  <a:cubicBezTo>
                    <a:pt x="6" y="12"/>
                    <a:pt x="7" y="11"/>
                    <a:pt x="8" y="1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90"/>
            <p:cNvSpPr/>
            <p:nvPr/>
          </p:nvSpPr>
          <p:spPr bwMode="auto">
            <a:xfrm>
              <a:off x="900089" y="3673292"/>
              <a:ext cx="6876" cy="5730"/>
            </a:xfrm>
            <a:custGeom>
              <a:avLst/>
              <a:gdLst>
                <a:gd name="T0" fmla="*/ 3 w 5"/>
                <a:gd name="T1" fmla="*/ 4 h 4"/>
                <a:gd name="T2" fmla="*/ 5 w 5"/>
                <a:gd name="T3" fmla="*/ 0 h 4"/>
                <a:gd name="T4" fmla="*/ 0 w 5"/>
                <a:gd name="T5" fmla="*/ 1 h 4"/>
                <a:gd name="T6" fmla="*/ 3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4" y="3"/>
                    <a:pt x="4" y="2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3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91"/>
            <p:cNvSpPr/>
            <p:nvPr/>
          </p:nvSpPr>
          <p:spPr bwMode="auto">
            <a:xfrm>
              <a:off x="918424" y="3640060"/>
              <a:ext cx="57297" cy="74487"/>
            </a:xfrm>
            <a:custGeom>
              <a:avLst/>
              <a:gdLst>
                <a:gd name="T0" fmla="*/ 11 w 41"/>
                <a:gd name="T1" fmla="*/ 0 h 58"/>
                <a:gd name="T2" fmla="*/ 15 w 41"/>
                <a:gd name="T3" fmla="*/ 22 h 58"/>
                <a:gd name="T4" fmla="*/ 0 w 41"/>
                <a:gd name="T5" fmla="*/ 47 h 58"/>
                <a:gd name="T6" fmla="*/ 3 w 41"/>
                <a:gd name="T7" fmla="*/ 47 h 58"/>
                <a:gd name="T8" fmla="*/ 20 w 41"/>
                <a:gd name="T9" fmla="*/ 26 h 58"/>
                <a:gd name="T10" fmla="*/ 29 w 41"/>
                <a:gd name="T11" fmla="*/ 35 h 58"/>
                <a:gd name="T12" fmla="*/ 40 w 41"/>
                <a:gd name="T13" fmla="*/ 58 h 58"/>
                <a:gd name="T14" fmla="*/ 41 w 41"/>
                <a:gd name="T15" fmla="*/ 58 h 58"/>
                <a:gd name="T16" fmla="*/ 31 w 41"/>
                <a:gd name="T17" fmla="*/ 34 h 58"/>
                <a:gd name="T18" fmla="*/ 23 w 41"/>
                <a:gd name="T19" fmla="*/ 21 h 58"/>
                <a:gd name="T20" fmla="*/ 25 w 41"/>
                <a:gd name="T21" fmla="*/ 16 h 58"/>
                <a:gd name="T22" fmla="*/ 11 w 41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58">
                  <a:moveTo>
                    <a:pt x="11" y="0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" y="47"/>
                    <a:pt x="3" y="4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0" y="12"/>
                    <a:pt x="15" y="6"/>
                    <a:pt x="11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92"/>
            <p:cNvSpPr>
              <a:spLocks noEditPoints="1"/>
            </p:cNvSpPr>
            <p:nvPr/>
          </p:nvSpPr>
          <p:spPr bwMode="auto">
            <a:xfrm>
              <a:off x="952803" y="3357013"/>
              <a:ext cx="148972" cy="315134"/>
            </a:xfrm>
            <a:custGeom>
              <a:avLst/>
              <a:gdLst>
                <a:gd name="T0" fmla="*/ 83 w 108"/>
                <a:gd name="T1" fmla="*/ 140 h 243"/>
                <a:gd name="T2" fmla="*/ 97 w 108"/>
                <a:gd name="T3" fmla="*/ 98 h 243"/>
                <a:gd name="T4" fmla="*/ 98 w 108"/>
                <a:gd name="T5" fmla="*/ 0 h 243"/>
                <a:gd name="T6" fmla="*/ 77 w 108"/>
                <a:gd name="T7" fmla="*/ 109 h 243"/>
                <a:gd name="T8" fmla="*/ 0 w 108"/>
                <a:gd name="T9" fmla="*/ 234 h 243"/>
                <a:gd name="T10" fmla="*/ 14 w 108"/>
                <a:gd name="T11" fmla="*/ 243 h 243"/>
                <a:gd name="T12" fmla="*/ 44 w 108"/>
                <a:gd name="T13" fmla="*/ 210 h 243"/>
                <a:gd name="T14" fmla="*/ 55 w 108"/>
                <a:gd name="T15" fmla="*/ 194 h 243"/>
                <a:gd name="T16" fmla="*/ 82 w 108"/>
                <a:gd name="T17" fmla="*/ 203 h 243"/>
                <a:gd name="T18" fmla="*/ 76 w 108"/>
                <a:gd name="T19" fmla="*/ 157 h 243"/>
                <a:gd name="T20" fmla="*/ 83 w 108"/>
                <a:gd name="T21" fmla="*/ 140 h 243"/>
                <a:gd name="T22" fmla="*/ 70 w 108"/>
                <a:gd name="T23" fmla="*/ 169 h 243"/>
                <a:gd name="T24" fmla="*/ 70 w 108"/>
                <a:gd name="T25" fmla="*/ 190 h 243"/>
                <a:gd name="T26" fmla="*/ 61 w 108"/>
                <a:gd name="T27" fmla="*/ 186 h 243"/>
                <a:gd name="T28" fmla="*/ 70 w 108"/>
                <a:gd name="T29" fmla="*/ 16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243">
                  <a:moveTo>
                    <a:pt x="83" y="140"/>
                  </a:moveTo>
                  <a:cubicBezTo>
                    <a:pt x="97" y="98"/>
                    <a:pt x="97" y="98"/>
                    <a:pt x="97" y="98"/>
                  </a:cubicBezTo>
                  <a:cubicBezTo>
                    <a:pt x="107" y="54"/>
                    <a:pt x="108" y="21"/>
                    <a:pt x="98" y="0"/>
                  </a:cubicBezTo>
                  <a:cubicBezTo>
                    <a:pt x="94" y="38"/>
                    <a:pt x="87" y="75"/>
                    <a:pt x="77" y="109"/>
                  </a:cubicBezTo>
                  <a:cubicBezTo>
                    <a:pt x="60" y="156"/>
                    <a:pt x="35" y="198"/>
                    <a:pt x="0" y="234"/>
                  </a:cubicBezTo>
                  <a:cubicBezTo>
                    <a:pt x="4" y="238"/>
                    <a:pt x="9" y="241"/>
                    <a:pt x="14" y="243"/>
                  </a:cubicBezTo>
                  <a:cubicBezTo>
                    <a:pt x="25" y="233"/>
                    <a:pt x="35" y="222"/>
                    <a:pt x="44" y="210"/>
                  </a:cubicBezTo>
                  <a:cubicBezTo>
                    <a:pt x="48" y="205"/>
                    <a:pt x="52" y="200"/>
                    <a:pt x="55" y="194"/>
                  </a:cubicBezTo>
                  <a:cubicBezTo>
                    <a:pt x="82" y="203"/>
                    <a:pt x="82" y="203"/>
                    <a:pt x="82" y="203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9" y="152"/>
                    <a:pt x="81" y="146"/>
                    <a:pt x="83" y="140"/>
                  </a:cubicBezTo>
                  <a:close/>
                  <a:moveTo>
                    <a:pt x="70" y="169"/>
                  </a:moveTo>
                  <a:cubicBezTo>
                    <a:pt x="70" y="190"/>
                    <a:pt x="70" y="190"/>
                    <a:pt x="70" y="190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4" y="181"/>
                    <a:pt x="67" y="175"/>
                    <a:pt x="70" y="169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93"/>
            <p:cNvSpPr/>
            <p:nvPr/>
          </p:nvSpPr>
          <p:spPr bwMode="auto">
            <a:xfrm>
              <a:off x="1036456" y="3575887"/>
              <a:ext cx="12606" cy="27503"/>
            </a:xfrm>
            <a:custGeom>
              <a:avLst/>
              <a:gdLst>
                <a:gd name="T0" fmla="*/ 9 w 9"/>
                <a:gd name="T1" fmla="*/ 21 h 21"/>
                <a:gd name="T2" fmla="*/ 9 w 9"/>
                <a:gd name="T3" fmla="*/ 0 h 21"/>
                <a:gd name="T4" fmla="*/ 0 w 9"/>
                <a:gd name="T5" fmla="*/ 17 h 21"/>
                <a:gd name="T6" fmla="*/ 9 w 9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1">
                  <a:moveTo>
                    <a:pt x="9" y="2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6"/>
                    <a:pt x="3" y="12"/>
                    <a:pt x="0" y="17"/>
                  </a:cubicBezTo>
                  <a:cubicBezTo>
                    <a:pt x="9" y="21"/>
                    <a:pt x="9" y="21"/>
                    <a:pt x="9" y="21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94"/>
            <p:cNvSpPr/>
            <p:nvPr/>
          </p:nvSpPr>
          <p:spPr bwMode="auto">
            <a:xfrm>
              <a:off x="936759" y="3514007"/>
              <a:ext cx="80216" cy="85946"/>
            </a:xfrm>
            <a:custGeom>
              <a:avLst/>
              <a:gdLst>
                <a:gd name="T0" fmla="*/ 28 w 58"/>
                <a:gd name="T1" fmla="*/ 14 h 66"/>
                <a:gd name="T2" fmla="*/ 31 w 58"/>
                <a:gd name="T3" fmla="*/ 0 h 66"/>
                <a:gd name="T4" fmla="*/ 24 w 58"/>
                <a:gd name="T5" fmla="*/ 14 h 66"/>
                <a:gd name="T6" fmla="*/ 30 w 58"/>
                <a:gd name="T7" fmla="*/ 33 h 66"/>
                <a:gd name="T8" fmla="*/ 0 w 58"/>
                <a:gd name="T9" fmla="*/ 49 h 66"/>
                <a:gd name="T10" fmla="*/ 20 w 58"/>
                <a:gd name="T11" fmla="*/ 64 h 66"/>
                <a:gd name="T12" fmla="*/ 40 w 58"/>
                <a:gd name="T13" fmla="*/ 39 h 66"/>
                <a:gd name="T14" fmla="*/ 44 w 58"/>
                <a:gd name="T15" fmla="*/ 30 h 66"/>
                <a:gd name="T16" fmla="*/ 58 w 58"/>
                <a:gd name="T17" fmla="*/ 15 h 66"/>
                <a:gd name="T18" fmla="*/ 58 w 58"/>
                <a:gd name="T19" fmla="*/ 10 h 66"/>
                <a:gd name="T20" fmla="*/ 27 w 58"/>
                <a:gd name="T21" fmla="*/ 18 h 66"/>
                <a:gd name="T22" fmla="*/ 28 w 58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66">
                  <a:moveTo>
                    <a:pt x="28" y="14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21"/>
                    <a:pt x="25" y="27"/>
                    <a:pt x="30" y="33"/>
                  </a:cubicBezTo>
                  <a:cubicBezTo>
                    <a:pt x="22" y="51"/>
                    <a:pt x="12" y="56"/>
                    <a:pt x="0" y="49"/>
                  </a:cubicBezTo>
                  <a:cubicBezTo>
                    <a:pt x="2" y="61"/>
                    <a:pt x="9" y="66"/>
                    <a:pt x="20" y="64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1" y="36"/>
                    <a:pt x="42" y="33"/>
                    <a:pt x="44" y="30"/>
                  </a:cubicBezTo>
                  <a:cubicBezTo>
                    <a:pt x="47" y="24"/>
                    <a:pt x="52" y="19"/>
                    <a:pt x="58" y="15"/>
                  </a:cubicBezTo>
                  <a:cubicBezTo>
                    <a:pt x="58" y="13"/>
                    <a:pt x="58" y="12"/>
                    <a:pt x="58" y="10"/>
                  </a:cubicBezTo>
                  <a:cubicBezTo>
                    <a:pt x="47" y="23"/>
                    <a:pt x="37" y="26"/>
                    <a:pt x="27" y="18"/>
                  </a:cubicBezTo>
                  <a:cubicBezTo>
                    <a:pt x="27" y="17"/>
                    <a:pt x="27" y="15"/>
                    <a:pt x="28" y="14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95"/>
            <p:cNvSpPr>
              <a:spLocks noEditPoints="1"/>
            </p:cNvSpPr>
            <p:nvPr/>
          </p:nvSpPr>
          <p:spPr bwMode="auto">
            <a:xfrm>
              <a:off x="973430" y="3514007"/>
              <a:ext cx="43546" cy="33233"/>
            </a:xfrm>
            <a:custGeom>
              <a:avLst/>
              <a:gdLst>
                <a:gd name="T0" fmla="*/ 4 w 31"/>
                <a:gd name="T1" fmla="*/ 0 h 26"/>
                <a:gd name="T2" fmla="*/ 1 w 31"/>
                <a:gd name="T3" fmla="*/ 14 h 26"/>
                <a:gd name="T4" fmla="*/ 0 w 31"/>
                <a:gd name="T5" fmla="*/ 18 h 26"/>
                <a:gd name="T6" fmla="*/ 31 w 31"/>
                <a:gd name="T7" fmla="*/ 10 h 26"/>
                <a:gd name="T8" fmla="*/ 4 w 31"/>
                <a:gd name="T9" fmla="*/ 0 h 26"/>
                <a:gd name="T10" fmla="*/ 2 w 31"/>
                <a:gd name="T11" fmla="*/ 17 h 26"/>
                <a:gd name="T12" fmla="*/ 5 w 31"/>
                <a:gd name="T13" fmla="*/ 3 h 26"/>
                <a:gd name="T14" fmla="*/ 29 w 31"/>
                <a:gd name="T15" fmla="*/ 11 h 26"/>
                <a:gd name="T16" fmla="*/ 28 w 31"/>
                <a:gd name="T17" fmla="*/ 12 h 26"/>
                <a:gd name="T18" fmla="*/ 7 w 31"/>
                <a:gd name="T19" fmla="*/ 6 h 26"/>
                <a:gd name="T20" fmla="*/ 2 w 31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6">
                  <a:moveTo>
                    <a:pt x="4" y="0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0" y="26"/>
                    <a:pt x="20" y="23"/>
                    <a:pt x="31" y="10"/>
                  </a:cubicBezTo>
                  <a:cubicBezTo>
                    <a:pt x="4" y="0"/>
                    <a:pt x="4" y="0"/>
                    <a:pt x="4" y="0"/>
                  </a:cubicBezTo>
                  <a:close/>
                  <a:moveTo>
                    <a:pt x="2" y="17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96"/>
            <p:cNvSpPr/>
            <p:nvPr/>
          </p:nvSpPr>
          <p:spPr bwMode="auto">
            <a:xfrm>
              <a:off x="976867" y="3517444"/>
              <a:ext cx="36670" cy="18335"/>
            </a:xfrm>
            <a:custGeom>
              <a:avLst/>
              <a:gdLst>
                <a:gd name="T0" fmla="*/ 3 w 32"/>
                <a:gd name="T1" fmla="*/ 0 h 16"/>
                <a:gd name="T2" fmla="*/ 0 w 32"/>
                <a:gd name="T3" fmla="*/ 16 h 16"/>
                <a:gd name="T4" fmla="*/ 6 w 32"/>
                <a:gd name="T5" fmla="*/ 4 h 16"/>
                <a:gd name="T6" fmla="*/ 31 w 32"/>
                <a:gd name="T7" fmla="*/ 11 h 16"/>
                <a:gd name="T8" fmla="*/ 32 w 32"/>
                <a:gd name="T9" fmla="*/ 9 h 16"/>
                <a:gd name="T10" fmla="*/ 3 w 32"/>
                <a:gd name="T11" fmla="*/ 0 h 16"/>
                <a:gd name="T12" fmla="*/ 3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3" y="0"/>
                  </a:moveTo>
                  <a:lnTo>
                    <a:pt x="0" y="16"/>
                  </a:lnTo>
                  <a:lnTo>
                    <a:pt x="6" y="4"/>
                  </a:lnTo>
                  <a:lnTo>
                    <a:pt x="31" y="11"/>
                  </a:lnTo>
                  <a:lnTo>
                    <a:pt x="32" y="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Freeform 97"/>
            <p:cNvSpPr>
              <a:spLocks noEditPoints="1"/>
            </p:cNvSpPr>
            <p:nvPr/>
          </p:nvSpPr>
          <p:spPr bwMode="auto">
            <a:xfrm>
              <a:off x="889775" y="3629746"/>
              <a:ext cx="160432" cy="198248"/>
            </a:xfrm>
            <a:custGeom>
              <a:avLst/>
              <a:gdLst>
                <a:gd name="T0" fmla="*/ 60 w 117"/>
                <a:gd name="T1" fmla="*/ 33 h 153"/>
                <a:gd name="T2" fmla="*/ 46 w 117"/>
                <a:gd name="T3" fmla="*/ 24 h 153"/>
                <a:gd name="T4" fmla="*/ 44 w 117"/>
                <a:gd name="T5" fmla="*/ 29 h 153"/>
                <a:gd name="T6" fmla="*/ 52 w 117"/>
                <a:gd name="T7" fmla="*/ 42 h 153"/>
                <a:gd name="T8" fmla="*/ 62 w 117"/>
                <a:gd name="T9" fmla="*/ 66 h 153"/>
                <a:gd name="T10" fmla="*/ 61 w 117"/>
                <a:gd name="T11" fmla="*/ 66 h 153"/>
                <a:gd name="T12" fmla="*/ 59 w 117"/>
                <a:gd name="T13" fmla="*/ 66 h 153"/>
                <a:gd name="T14" fmla="*/ 60 w 117"/>
                <a:gd name="T15" fmla="*/ 69 h 153"/>
                <a:gd name="T16" fmla="*/ 60 w 117"/>
                <a:gd name="T17" fmla="*/ 81 h 153"/>
                <a:gd name="T18" fmla="*/ 57 w 117"/>
                <a:gd name="T19" fmla="*/ 77 h 153"/>
                <a:gd name="T20" fmla="*/ 54 w 117"/>
                <a:gd name="T21" fmla="*/ 81 h 153"/>
                <a:gd name="T22" fmla="*/ 47 w 117"/>
                <a:gd name="T23" fmla="*/ 80 h 153"/>
                <a:gd name="T24" fmla="*/ 44 w 117"/>
                <a:gd name="T25" fmla="*/ 81 h 153"/>
                <a:gd name="T26" fmla="*/ 39 w 117"/>
                <a:gd name="T27" fmla="*/ 75 h 153"/>
                <a:gd name="T28" fmla="*/ 37 w 117"/>
                <a:gd name="T29" fmla="*/ 76 h 153"/>
                <a:gd name="T30" fmla="*/ 28 w 117"/>
                <a:gd name="T31" fmla="*/ 66 h 153"/>
                <a:gd name="T32" fmla="*/ 24 w 117"/>
                <a:gd name="T33" fmla="*/ 55 h 153"/>
                <a:gd name="T34" fmla="*/ 21 w 117"/>
                <a:gd name="T35" fmla="*/ 55 h 153"/>
                <a:gd name="T36" fmla="*/ 18 w 117"/>
                <a:gd name="T37" fmla="*/ 52 h 153"/>
                <a:gd name="T38" fmla="*/ 20 w 117"/>
                <a:gd name="T39" fmla="*/ 48 h 153"/>
                <a:gd name="T40" fmla="*/ 16 w 117"/>
                <a:gd name="T41" fmla="*/ 47 h 153"/>
                <a:gd name="T42" fmla="*/ 15 w 117"/>
                <a:gd name="T43" fmla="*/ 43 h 153"/>
                <a:gd name="T44" fmla="*/ 12 w 117"/>
                <a:gd name="T45" fmla="*/ 42 h 153"/>
                <a:gd name="T46" fmla="*/ 10 w 117"/>
                <a:gd name="T47" fmla="*/ 39 h 153"/>
                <a:gd name="T48" fmla="*/ 0 w 117"/>
                <a:gd name="T49" fmla="*/ 146 h 153"/>
                <a:gd name="T50" fmla="*/ 82 w 117"/>
                <a:gd name="T51" fmla="*/ 134 h 153"/>
                <a:gd name="T52" fmla="*/ 107 w 117"/>
                <a:gd name="T53" fmla="*/ 38 h 153"/>
                <a:gd name="T54" fmla="*/ 117 w 117"/>
                <a:gd name="T55" fmla="*/ 66 h 153"/>
                <a:gd name="T56" fmla="*/ 117 w 117"/>
                <a:gd name="T57" fmla="*/ 13 h 153"/>
                <a:gd name="T58" fmla="*/ 90 w 117"/>
                <a:gd name="T59" fmla="*/ 0 h 153"/>
                <a:gd name="T60" fmla="*/ 60 w 117"/>
                <a:gd name="T61" fmla="*/ 33 h 153"/>
                <a:gd name="T62" fmla="*/ 13 w 117"/>
                <a:gd name="T63" fmla="*/ 49 h 153"/>
                <a:gd name="T64" fmla="*/ 15 w 117"/>
                <a:gd name="T65" fmla="*/ 50 h 153"/>
                <a:gd name="T66" fmla="*/ 15 w 117"/>
                <a:gd name="T67" fmla="*/ 95 h 153"/>
                <a:gd name="T68" fmla="*/ 8 w 117"/>
                <a:gd name="T69" fmla="*/ 143 h 153"/>
                <a:gd name="T70" fmla="*/ 3 w 117"/>
                <a:gd name="T71" fmla="*/ 143 h 153"/>
                <a:gd name="T72" fmla="*/ 13 w 117"/>
                <a:gd name="T73" fmla="*/ 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" h="153">
                  <a:moveTo>
                    <a:pt x="60" y="33"/>
                  </a:moveTo>
                  <a:cubicBezTo>
                    <a:pt x="55" y="31"/>
                    <a:pt x="50" y="28"/>
                    <a:pt x="46" y="24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4" y="77"/>
                    <a:pt x="64" y="81"/>
                    <a:pt x="60" y="8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6" y="80"/>
                    <a:pt x="55" y="81"/>
                    <a:pt x="54" y="81"/>
                  </a:cubicBezTo>
                  <a:cubicBezTo>
                    <a:pt x="52" y="82"/>
                    <a:pt x="50" y="82"/>
                    <a:pt x="47" y="80"/>
                  </a:cubicBezTo>
                  <a:cubicBezTo>
                    <a:pt x="46" y="81"/>
                    <a:pt x="45" y="81"/>
                    <a:pt x="44" y="81"/>
                  </a:cubicBezTo>
                  <a:cubicBezTo>
                    <a:pt x="42" y="81"/>
                    <a:pt x="41" y="79"/>
                    <a:pt x="39" y="75"/>
                  </a:cubicBezTo>
                  <a:cubicBezTo>
                    <a:pt x="38" y="75"/>
                    <a:pt x="37" y="76"/>
                    <a:pt x="37" y="76"/>
                  </a:cubicBezTo>
                  <a:cubicBezTo>
                    <a:pt x="33" y="78"/>
                    <a:pt x="30" y="74"/>
                    <a:pt x="28" y="6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19" y="54"/>
                    <a:pt x="18" y="53"/>
                    <a:pt x="18" y="52"/>
                  </a:cubicBezTo>
                  <a:cubicBezTo>
                    <a:pt x="18" y="51"/>
                    <a:pt x="19" y="49"/>
                    <a:pt x="20" y="48"/>
                  </a:cubicBezTo>
                  <a:cubicBezTo>
                    <a:pt x="18" y="47"/>
                    <a:pt x="17" y="47"/>
                    <a:pt x="16" y="47"/>
                  </a:cubicBezTo>
                  <a:cubicBezTo>
                    <a:pt x="15" y="46"/>
                    <a:pt x="15" y="45"/>
                    <a:pt x="15" y="43"/>
                  </a:cubicBezTo>
                  <a:cubicBezTo>
                    <a:pt x="14" y="43"/>
                    <a:pt x="13" y="43"/>
                    <a:pt x="12" y="42"/>
                  </a:cubicBezTo>
                  <a:cubicBezTo>
                    <a:pt x="11" y="42"/>
                    <a:pt x="10" y="41"/>
                    <a:pt x="10" y="39"/>
                  </a:cubicBezTo>
                  <a:cubicBezTo>
                    <a:pt x="11" y="77"/>
                    <a:pt x="7" y="113"/>
                    <a:pt x="0" y="146"/>
                  </a:cubicBezTo>
                  <a:cubicBezTo>
                    <a:pt x="33" y="153"/>
                    <a:pt x="61" y="149"/>
                    <a:pt x="82" y="134"/>
                  </a:cubicBezTo>
                  <a:cubicBezTo>
                    <a:pt x="87" y="99"/>
                    <a:pt x="95" y="67"/>
                    <a:pt x="107" y="38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09" y="6"/>
                    <a:pt x="100" y="2"/>
                    <a:pt x="90" y="0"/>
                  </a:cubicBezTo>
                  <a:cubicBezTo>
                    <a:pt x="81" y="12"/>
                    <a:pt x="71" y="23"/>
                    <a:pt x="60" y="33"/>
                  </a:cubicBezTo>
                  <a:close/>
                  <a:moveTo>
                    <a:pt x="13" y="49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7" y="65"/>
                    <a:pt x="17" y="80"/>
                    <a:pt x="15" y="95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0" y="99"/>
                    <a:pt x="13" y="68"/>
                    <a:pt x="13" y="4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Freeform 98"/>
            <p:cNvSpPr/>
            <p:nvPr/>
          </p:nvSpPr>
          <p:spPr bwMode="auto">
            <a:xfrm>
              <a:off x="894359" y="3692773"/>
              <a:ext cx="19481" cy="122616"/>
            </a:xfrm>
            <a:custGeom>
              <a:avLst/>
              <a:gdLst>
                <a:gd name="T0" fmla="*/ 12 w 14"/>
                <a:gd name="T1" fmla="*/ 1 h 94"/>
                <a:gd name="T2" fmla="*/ 10 w 14"/>
                <a:gd name="T3" fmla="*/ 0 h 94"/>
                <a:gd name="T4" fmla="*/ 0 w 14"/>
                <a:gd name="T5" fmla="*/ 94 h 94"/>
                <a:gd name="T6" fmla="*/ 5 w 14"/>
                <a:gd name="T7" fmla="*/ 94 h 94"/>
                <a:gd name="T8" fmla="*/ 12 w 14"/>
                <a:gd name="T9" fmla="*/ 46 h 94"/>
                <a:gd name="T10" fmla="*/ 12 w 14"/>
                <a:gd name="T1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4">
                  <a:moveTo>
                    <a:pt x="12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9"/>
                    <a:pt x="7" y="50"/>
                    <a:pt x="0" y="9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4" y="31"/>
                    <a:pt x="14" y="16"/>
                    <a:pt x="1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Freeform 99"/>
            <p:cNvSpPr/>
            <p:nvPr/>
          </p:nvSpPr>
          <p:spPr bwMode="auto">
            <a:xfrm>
              <a:off x="889775" y="3609119"/>
              <a:ext cx="178767" cy="239502"/>
            </a:xfrm>
            <a:custGeom>
              <a:avLst/>
              <a:gdLst>
                <a:gd name="T0" fmla="*/ 90 w 130"/>
                <a:gd name="T1" fmla="*/ 16 h 185"/>
                <a:gd name="T2" fmla="*/ 117 w 130"/>
                <a:gd name="T3" fmla="*/ 29 h 185"/>
                <a:gd name="T4" fmla="*/ 117 w 130"/>
                <a:gd name="T5" fmla="*/ 82 h 185"/>
                <a:gd name="T6" fmla="*/ 107 w 130"/>
                <a:gd name="T7" fmla="*/ 54 h 185"/>
                <a:gd name="T8" fmla="*/ 82 w 130"/>
                <a:gd name="T9" fmla="*/ 150 h 185"/>
                <a:gd name="T10" fmla="*/ 0 w 130"/>
                <a:gd name="T11" fmla="*/ 162 h 185"/>
                <a:gd name="T12" fmla="*/ 36 w 130"/>
                <a:gd name="T13" fmla="*/ 175 h 185"/>
                <a:gd name="T14" fmla="*/ 43 w 130"/>
                <a:gd name="T15" fmla="*/ 177 h 185"/>
                <a:gd name="T16" fmla="*/ 71 w 130"/>
                <a:gd name="T17" fmla="*/ 181 h 185"/>
                <a:gd name="T18" fmla="*/ 98 w 130"/>
                <a:gd name="T19" fmla="*/ 182 h 185"/>
                <a:gd name="T20" fmla="*/ 110 w 130"/>
                <a:gd name="T21" fmla="*/ 81 h 185"/>
                <a:gd name="T22" fmla="*/ 115 w 130"/>
                <a:gd name="T23" fmla="*/ 125 h 185"/>
                <a:gd name="T24" fmla="*/ 115 w 130"/>
                <a:gd name="T25" fmla="*/ 126 h 185"/>
                <a:gd name="T26" fmla="*/ 111 w 130"/>
                <a:gd name="T27" fmla="*/ 171 h 185"/>
                <a:gd name="T28" fmla="*/ 117 w 130"/>
                <a:gd name="T29" fmla="*/ 177 h 185"/>
                <a:gd name="T30" fmla="*/ 117 w 130"/>
                <a:gd name="T31" fmla="*/ 185 h 185"/>
                <a:gd name="T32" fmla="*/ 124 w 130"/>
                <a:gd name="T33" fmla="*/ 176 h 185"/>
                <a:gd name="T34" fmla="*/ 124 w 130"/>
                <a:gd name="T35" fmla="*/ 109 h 185"/>
                <a:gd name="T36" fmla="*/ 128 w 130"/>
                <a:gd name="T37" fmla="*/ 9 h 185"/>
                <a:gd name="T38" fmla="*/ 101 w 130"/>
                <a:gd name="T39" fmla="*/ 0 h 185"/>
                <a:gd name="T40" fmla="*/ 90 w 130"/>
                <a:gd name="T41" fmla="*/ 1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85">
                  <a:moveTo>
                    <a:pt x="90" y="16"/>
                  </a:moveTo>
                  <a:cubicBezTo>
                    <a:pt x="100" y="18"/>
                    <a:pt x="109" y="22"/>
                    <a:pt x="117" y="29"/>
                  </a:cubicBezTo>
                  <a:cubicBezTo>
                    <a:pt x="117" y="82"/>
                    <a:pt x="117" y="82"/>
                    <a:pt x="117" y="82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95" y="83"/>
                    <a:pt x="87" y="115"/>
                    <a:pt x="82" y="150"/>
                  </a:cubicBezTo>
                  <a:cubicBezTo>
                    <a:pt x="61" y="165"/>
                    <a:pt x="33" y="169"/>
                    <a:pt x="0" y="162"/>
                  </a:cubicBezTo>
                  <a:cubicBezTo>
                    <a:pt x="12" y="168"/>
                    <a:pt x="24" y="172"/>
                    <a:pt x="36" y="175"/>
                  </a:cubicBezTo>
                  <a:cubicBezTo>
                    <a:pt x="38" y="176"/>
                    <a:pt x="40" y="176"/>
                    <a:pt x="43" y="177"/>
                  </a:cubicBezTo>
                  <a:cubicBezTo>
                    <a:pt x="52" y="179"/>
                    <a:pt x="62" y="180"/>
                    <a:pt x="71" y="181"/>
                  </a:cubicBezTo>
                  <a:cubicBezTo>
                    <a:pt x="80" y="182"/>
                    <a:pt x="89" y="183"/>
                    <a:pt x="98" y="182"/>
                  </a:cubicBezTo>
                  <a:cubicBezTo>
                    <a:pt x="97" y="144"/>
                    <a:pt x="101" y="110"/>
                    <a:pt x="110" y="81"/>
                  </a:cubicBezTo>
                  <a:cubicBezTo>
                    <a:pt x="112" y="95"/>
                    <a:pt x="114" y="110"/>
                    <a:pt x="115" y="125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1" y="171"/>
                    <a:pt x="111" y="171"/>
                    <a:pt x="111" y="171"/>
                  </a:cubicBezTo>
                  <a:cubicBezTo>
                    <a:pt x="117" y="177"/>
                    <a:pt x="117" y="177"/>
                    <a:pt x="117" y="177"/>
                  </a:cubicBezTo>
                  <a:cubicBezTo>
                    <a:pt x="117" y="179"/>
                    <a:pt x="117" y="182"/>
                    <a:pt x="117" y="185"/>
                  </a:cubicBezTo>
                  <a:cubicBezTo>
                    <a:pt x="124" y="176"/>
                    <a:pt x="124" y="176"/>
                    <a:pt x="124" y="176"/>
                  </a:cubicBezTo>
                  <a:cubicBezTo>
                    <a:pt x="124" y="109"/>
                    <a:pt x="124" y="109"/>
                    <a:pt x="124" y="109"/>
                  </a:cubicBezTo>
                  <a:cubicBezTo>
                    <a:pt x="128" y="76"/>
                    <a:pt x="130" y="43"/>
                    <a:pt x="128" y="9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8" y="6"/>
                    <a:pt x="94" y="11"/>
                    <a:pt x="90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Freeform 100"/>
            <p:cNvSpPr/>
            <p:nvPr/>
          </p:nvSpPr>
          <p:spPr bwMode="auto">
            <a:xfrm>
              <a:off x="961970" y="3693919"/>
              <a:ext cx="16043" cy="40108"/>
            </a:xfrm>
            <a:custGeom>
              <a:avLst/>
              <a:gdLst>
                <a:gd name="T0" fmla="*/ 0 w 12"/>
                <a:gd name="T1" fmla="*/ 0 h 31"/>
                <a:gd name="T2" fmla="*/ 0 w 12"/>
                <a:gd name="T3" fmla="*/ 6 h 31"/>
                <a:gd name="T4" fmla="*/ 8 w 12"/>
                <a:gd name="T5" fmla="*/ 31 h 31"/>
                <a:gd name="T6" fmla="*/ 8 w 12"/>
                <a:gd name="T7" fmla="*/ 19 h 31"/>
                <a:gd name="T8" fmla="*/ 7 w 12"/>
                <a:gd name="T9" fmla="*/ 16 h 31"/>
                <a:gd name="T10" fmla="*/ 0 w 1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1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2" y="31"/>
                    <a:pt x="12" y="27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Freeform 101"/>
            <p:cNvSpPr>
              <a:spLocks noEditPoints="1"/>
            </p:cNvSpPr>
            <p:nvPr/>
          </p:nvSpPr>
          <p:spPr bwMode="auto">
            <a:xfrm>
              <a:off x="923008" y="3673292"/>
              <a:ext cx="50421" cy="63027"/>
            </a:xfrm>
            <a:custGeom>
              <a:avLst/>
              <a:gdLst>
                <a:gd name="T0" fmla="*/ 28 w 37"/>
                <a:gd name="T1" fmla="*/ 22 h 48"/>
                <a:gd name="T2" fmla="*/ 28 w 37"/>
                <a:gd name="T3" fmla="*/ 16 h 48"/>
                <a:gd name="T4" fmla="*/ 35 w 37"/>
                <a:gd name="T5" fmla="*/ 32 h 48"/>
                <a:gd name="T6" fmla="*/ 37 w 37"/>
                <a:gd name="T7" fmla="*/ 32 h 48"/>
                <a:gd name="T8" fmla="*/ 26 w 37"/>
                <a:gd name="T9" fmla="*/ 9 h 48"/>
                <a:gd name="T10" fmla="*/ 17 w 37"/>
                <a:gd name="T11" fmla="*/ 0 h 48"/>
                <a:gd name="T12" fmla="*/ 0 w 37"/>
                <a:gd name="T13" fmla="*/ 21 h 48"/>
                <a:gd name="T14" fmla="*/ 4 w 37"/>
                <a:gd name="T15" fmla="*/ 32 h 48"/>
                <a:gd name="T16" fmla="*/ 13 w 37"/>
                <a:gd name="T17" fmla="*/ 42 h 48"/>
                <a:gd name="T18" fmla="*/ 8 w 37"/>
                <a:gd name="T19" fmla="*/ 32 h 48"/>
                <a:gd name="T20" fmla="*/ 8 w 37"/>
                <a:gd name="T21" fmla="*/ 28 h 48"/>
                <a:gd name="T22" fmla="*/ 15 w 37"/>
                <a:gd name="T23" fmla="*/ 41 h 48"/>
                <a:gd name="T24" fmla="*/ 20 w 37"/>
                <a:gd name="T25" fmla="*/ 47 h 48"/>
                <a:gd name="T26" fmla="*/ 15 w 37"/>
                <a:gd name="T27" fmla="*/ 31 h 48"/>
                <a:gd name="T28" fmla="*/ 15 w 37"/>
                <a:gd name="T29" fmla="*/ 27 h 48"/>
                <a:gd name="T30" fmla="*/ 19 w 37"/>
                <a:gd name="T31" fmla="*/ 40 h 48"/>
                <a:gd name="T32" fmla="*/ 23 w 37"/>
                <a:gd name="T33" fmla="*/ 46 h 48"/>
                <a:gd name="T34" fmla="*/ 30 w 37"/>
                <a:gd name="T35" fmla="*/ 47 h 48"/>
                <a:gd name="T36" fmla="*/ 20 w 37"/>
                <a:gd name="T37" fmla="*/ 28 h 48"/>
                <a:gd name="T38" fmla="*/ 22 w 37"/>
                <a:gd name="T39" fmla="*/ 21 h 48"/>
                <a:gd name="T40" fmla="*/ 28 w 37"/>
                <a:gd name="T41" fmla="*/ 36 h 48"/>
                <a:gd name="T42" fmla="*/ 33 w 37"/>
                <a:gd name="T43" fmla="*/ 43 h 48"/>
                <a:gd name="T44" fmla="*/ 36 w 37"/>
                <a:gd name="T45" fmla="*/ 47 h 48"/>
                <a:gd name="T46" fmla="*/ 28 w 37"/>
                <a:gd name="T47" fmla="*/ 22 h 48"/>
                <a:gd name="T48" fmla="*/ 19 w 37"/>
                <a:gd name="T49" fmla="*/ 5 h 48"/>
                <a:gd name="T50" fmla="*/ 5 w 37"/>
                <a:gd name="T51" fmla="*/ 22 h 48"/>
                <a:gd name="T52" fmla="*/ 6 w 37"/>
                <a:gd name="T53" fmla="*/ 34 h 48"/>
                <a:gd name="T54" fmla="*/ 2 w 37"/>
                <a:gd name="T55" fmla="*/ 21 h 48"/>
                <a:gd name="T56" fmla="*/ 17 w 37"/>
                <a:gd name="T57" fmla="*/ 3 h 48"/>
                <a:gd name="T58" fmla="*/ 19 w 37"/>
                <a:gd name="T59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48">
                  <a:moveTo>
                    <a:pt x="28" y="22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6" y="40"/>
                    <a:pt x="9" y="44"/>
                    <a:pt x="13" y="4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7" y="45"/>
                    <a:pt x="18" y="47"/>
                    <a:pt x="20" y="47"/>
                  </a:cubicBezTo>
                  <a:cubicBezTo>
                    <a:pt x="17" y="41"/>
                    <a:pt x="15" y="36"/>
                    <a:pt x="15" y="3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2"/>
                    <a:pt x="22" y="44"/>
                    <a:pt x="23" y="46"/>
                  </a:cubicBezTo>
                  <a:cubicBezTo>
                    <a:pt x="26" y="48"/>
                    <a:pt x="28" y="48"/>
                    <a:pt x="30" y="4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19" y="5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5"/>
                    <a:pt x="19" y="5"/>
                    <a:pt x="19" y="5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Freeform 102"/>
            <p:cNvSpPr/>
            <p:nvPr/>
          </p:nvSpPr>
          <p:spPr bwMode="auto">
            <a:xfrm>
              <a:off x="925300" y="3677876"/>
              <a:ext cx="24065" cy="40108"/>
            </a:xfrm>
            <a:custGeom>
              <a:avLst/>
              <a:gdLst>
                <a:gd name="T0" fmla="*/ 4 w 21"/>
                <a:gd name="T1" fmla="*/ 21 h 35"/>
                <a:gd name="T2" fmla="*/ 21 w 21"/>
                <a:gd name="T3" fmla="*/ 2 h 35"/>
                <a:gd name="T4" fmla="*/ 18 w 21"/>
                <a:gd name="T5" fmla="*/ 0 h 35"/>
                <a:gd name="T6" fmla="*/ 0 w 21"/>
                <a:gd name="T7" fmla="*/ 20 h 35"/>
                <a:gd name="T8" fmla="*/ 5 w 21"/>
                <a:gd name="T9" fmla="*/ 35 h 35"/>
                <a:gd name="T10" fmla="*/ 4 w 21"/>
                <a:gd name="T11" fmla="*/ 21 h 35"/>
                <a:gd name="T12" fmla="*/ 4 w 21"/>
                <a:gd name="T1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5">
                  <a:moveTo>
                    <a:pt x="4" y="21"/>
                  </a:moveTo>
                  <a:lnTo>
                    <a:pt x="21" y="2"/>
                  </a:lnTo>
                  <a:lnTo>
                    <a:pt x="18" y="0"/>
                  </a:lnTo>
                  <a:lnTo>
                    <a:pt x="0" y="20"/>
                  </a:lnTo>
                  <a:lnTo>
                    <a:pt x="5" y="35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Freeform 103"/>
            <p:cNvSpPr/>
            <p:nvPr/>
          </p:nvSpPr>
          <p:spPr bwMode="auto">
            <a:xfrm>
              <a:off x="950511" y="3700794"/>
              <a:ext cx="18335" cy="33233"/>
            </a:xfrm>
            <a:custGeom>
              <a:avLst/>
              <a:gdLst>
                <a:gd name="T0" fmla="*/ 13 w 13"/>
                <a:gd name="T1" fmla="*/ 22 h 26"/>
                <a:gd name="T2" fmla="*/ 8 w 13"/>
                <a:gd name="T3" fmla="*/ 15 h 26"/>
                <a:gd name="T4" fmla="*/ 2 w 13"/>
                <a:gd name="T5" fmla="*/ 0 h 26"/>
                <a:gd name="T6" fmla="*/ 0 w 13"/>
                <a:gd name="T7" fmla="*/ 7 h 26"/>
                <a:gd name="T8" fmla="*/ 10 w 13"/>
                <a:gd name="T9" fmla="*/ 26 h 26"/>
                <a:gd name="T10" fmla="*/ 13 w 13"/>
                <a:gd name="T11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6">
                  <a:moveTo>
                    <a:pt x="13" y="22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2" y="25"/>
                    <a:pt x="13" y="22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Freeform 104"/>
            <p:cNvSpPr/>
            <p:nvPr/>
          </p:nvSpPr>
          <p:spPr bwMode="auto">
            <a:xfrm>
              <a:off x="978013" y="3713400"/>
              <a:ext cx="71048" cy="446917"/>
            </a:xfrm>
            <a:custGeom>
              <a:avLst/>
              <a:gdLst>
                <a:gd name="T0" fmla="*/ 51 w 52"/>
                <a:gd name="T1" fmla="*/ 45 h 344"/>
                <a:gd name="T2" fmla="*/ 51 w 52"/>
                <a:gd name="T3" fmla="*/ 44 h 344"/>
                <a:gd name="T4" fmla="*/ 46 w 52"/>
                <a:gd name="T5" fmla="*/ 0 h 344"/>
                <a:gd name="T6" fmla="*/ 34 w 52"/>
                <a:gd name="T7" fmla="*/ 101 h 344"/>
                <a:gd name="T8" fmla="*/ 7 w 52"/>
                <a:gd name="T9" fmla="*/ 100 h 344"/>
                <a:gd name="T10" fmla="*/ 37 w 52"/>
                <a:gd name="T11" fmla="*/ 116 h 344"/>
                <a:gd name="T12" fmla="*/ 42 w 52"/>
                <a:gd name="T13" fmla="*/ 171 h 344"/>
                <a:gd name="T14" fmla="*/ 25 w 52"/>
                <a:gd name="T15" fmla="*/ 268 h 344"/>
                <a:gd name="T16" fmla="*/ 0 w 52"/>
                <a:gd name="T17" fmla="*/ 340 h 344"/>
                <a:gd name="T18" fmla="*/ 24 w 52"/>
                <a:gd name="T19" fmla="*/ 332 h 344"/>
                <a:gd name="T20" fmla="*/ 35 w 52"/>
                <a:gd name="T21" fmla="*/ 296 h 344"/>
                <a:gd name="T22" fmla="*/ 35 w 52"/>
                <a:gd name="T23" fmla="*/ 261 h 344"/>
                <a:gd name="T24" fmla="*/ 50 w 52"/>
                <a:gd name="T25" fmla="*/ 190 h 344"/>
                <a:gd name="T26" fmla="*/ 46 w 52"/>
                <a:gd name="T27" fmla="*/ 103 h 344"/>
                <a:gd name="T28" fmla="*/ 47 w 52"/>
                <a:gd name="T29" fmla="*/ 90 h 344"/>
                <a:gd name="T30" fmla="*/ 51 w 52"/>
                <a:gd name="T31" fmla="*/ 4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344">
                  <a:moveTo>
                    <a:pt x="51" y="45"/>
                  </a:moveTo>
                  <a:cubicBezTo>
                    <a:pt x="51" y="45"/>
                    <a:pt x="51" y="45"/>
                    <a:pt x="51" y="44"/>
                  </a:cubicBezTo>
                  <a:cubicBezTo>
                    <a:pt x="50" y="29"/>
                    <a:pt x="48" y="14"/>
                    <a:pt x="46" y="0"/>
                  </a:cubicBezTo>
                  <a:cubicBezTo>
                    <a:pt x="37" y="29"/>
                    <a:pt x="33" y="63"/>
                    <a:pt x="34" y="101"/>
                  </a:cubicBezTo>
                  <a:cubicBezTo>
                    <a:pt x="25" y="102"/>
                    <a:pt x="16" y="101"/>
                    <a:pt x="7" y="100"/>
                  </a:cubicBezTo>
                  <a:cubicBezTo>
                    <a:pt x="19" y="102"/>
                    <a:pt x="29" y="108"/>
                    <a:pt x="37" y="116"/>
                  </a:cubicBezTo>
                  <a:cubicBezTo>
                    <a:pt x="42" y="134"/>
                    <a:pt x="44" y="152"/>
                    <a:pt x="42" y="171"/>
                  </a:cubicBezTo>
                  <a:cubicBezTo>
                    <a:pt x="39" y="204"/>
                    <a:pt x="33" y="237"/>
                    <a:pt x="25" y="268"/>
                  </a:cubicBezTo>
                  <a:cubicBezTo>
                    <a:pt x="25" y="300"/>
                    <a:pt x="17" y="324"/>
                    <a:pt x="0" y="340"/>
                  </a:cubicBezTo>
                  <a:cubicBezTo>
                    <a:pt x="7" y="344"/>
                    <a:pt x="15" y="341"/>
                    <a:pt x="24" y="332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32" y="284"/>
                    <a:pt x="32" y="273"/>
                    <a:pt x="35" y="261"/>
                  </a:cubicBezTo>
                  <a:cubicBezTo>
                    <a:pt x="42" y="236"/>
                    <a:pt x="48" y="212"/>
                    <a:pt x="50" y="190"/>
                  </a:cubicBezTo>
                  <a:cubicBezTo>
                    <a:pt x="52" y="160"/>
                    <a:pt x="51" y="131"/>
                    <a:pt x="46" y="103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1" y="45"/>
                    <a:pt x="51" y="45"/>
                    <a:pt x="51" y="45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Freeform 105"/>
            <p:cNvSpPr/>
            <p:nvPr/>
          </p:nvSpPr>
          <p:spPr bwMode="auto">
            <a:xfrm>
              <a:off x="913841" y="3838307"/>
              <a:ext cx="83654" cy="303675"/>
            </a:xfrm>
            <a:custGeom>
              <a:avLst/>
              <a:gdLst>
                <a:gd name="T0" fmla="*/ 48 w 61"/>
                <a:gd name="T1" fmla="*/ 22 h 234"/>
                <a:gd name="T2" fmla="*/ 51 w 61"/>
                <a:gd name="T3" fmla="*/ 62 h 234"/>
                <a:gd name="T4" fmla="*/ 38 w 61"/>
                <a:gd name="T5" fmla="*/ 145 h 234"/>
                <a:gd name="T6" fmla="*/ 38 w 61"/>
                <a:gd name="T7" fmla="*/ 179 h 234"/>
                <a:gd name="T8" fmla="*/ 0 w 61"/>
                <a:gd name="T9" fmla="*/ 229 h 234"/>
                <a:gd name="T10" fmla="*/ 36 w 61"/>
                <a:gd name="T11" fmla="*/ 214 h 234"/>
                <a:gd name="T12" fmla="*/ 48 w 61"/>
                <a:gd name="T13" fmla="*/ 185 h 234"/>
                <a:gd name="T14" fmla="*/ 48 w 61"/>
                <a:gd name="T15" fmla="*/ 149 h 234"/>
                <a:gd name="T16" fmla="*/ 61 w 61"/>
                <a:gd name="T17" fmla="*/ 84 h 234"/>
                <a:gd name="T18" fmla="*/ 59 w 61"/>
                <a:gd name="T19" fmla="*/ 48 h 234"/>
                <a:gd name="T20" fmla="*/ 54 w 61"/>
                <a:gd name="T21" fmla="*/ 4 h 234"/>
                <a:gd name="T22" fmla="*/ 26 w 61"/>
                <a:gd name="T23" fmla="*/ 0 h 234"/>
                <a:gd name="T24" fmla="*/ 48 w 61"/>
                <a:gd name="T25" fmla="*/ 2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234">
                  <a:moveTo>
                    <a:pt x="48" y="22"/>
                  </a:moveTo>
                  <a:cubicBezTo>
                    <a:pt x="47" y="38"/>
                    <a:pt x="49" y="51"/>
                    <a:pt x="51" y="62"/>
                  </a:cubicBezTo>
                  <a:cubicBezTo>
                    <a:pt x="50" y="91"/>
                    <a:pt x="46" y="119"/>
                    <a:pt x="38" y="145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1" y="204"/>
                    <a:pt x="18" y="221"/>
                    <a:pt x="0" y="229"/>
                  </a:cubicBezTo>
                  <a:cubicBezTo>
                    <a:pt x="10" y="234"/>
                    <a:pt x="22" y="229"/>
                    <a:pt x="36" y="214"/>
                  </a:cubicBezTo>
                  <a:cubicBezTo>
                    <a:pt x="38" y="203"/>
                    <a:pt x="42" y="194"/>
                    <a:pt x="48" y="185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72"/>
                    <a:pt x="60" y="60"/>
                    <a:pt x="59" y="48"/>
                  </a:cubicBezTo>
                  <a:cubicBezTo>
                    <a:pt x="55" y="34"/>
                    <a:pt x="54" y="20"/>
                    <a:pt x="54" y="4"/>
                  </a:cubicBezTo>
                  <a:cubicBezTo>
                    <a:pt x="45" y="3"/>
                    <a:pt x="35" y="2"/>
                    <a:pt x="26" y="0"/>
                  </a:cubicBezTo>
                  <a:cubicBezTo>
                    <a:pt x="36" y="3"/>
                    <a:pt x="43" y="11"/>
                    <a:pt x="48" y="22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Freeform 106"/>
            <p:cNvSpPr>
              <a:spLocks noEditPoints="1"/>
            </p:cNvSpPr>
            <p:nvPr/>
          </p:nvSpPr>
          <p:spPr bwMode="auto">
            <a:xfrm>
              <a:off x="909257" y="3836016"/>
              <a:ext cx="74487" cy="299091"/>
            </a:xfrm>
            <a:custGeom>
              <a:avLst/>
              <a:gdLst>
                <a:gd name="T0" fmla="*/ 54 w 54"/>
                <a:gd name="T1" fmla="*/ 64 h 231"/>
                <a:gd name="T2" fmla="*/ 51 w 54"/>
                <a:gd name="T3" fmla="*/ 24 h 231"/>
                <a:gd name="T4" fmla="*/ 29 w 54"/>
                <a:gd name="T5" fmla="*/ 2 h 231"/>
                <a:gd name="T6" fmla="*/ 22 w 54"/>
                <a:gd name="T7" fmla="*/ 0 h 231"/>
                <a:gd name="T8" fmla="*/ 29 w 54"/>
                <a:gd name="T9" fmla="*/ 40 h 231"/>
                <a:gd name="T10" fmla="*/ 26 w 54"/>
                <a:gd name="T11" fmla="*/ 142 h 231"/>
                <a:gd name="T12" fmla="*/ 0 w 54"/>
                <a:gd name="T13" fmla="*/ 229 h 231"/>
                <a:gd name="T14" fmla="*/ 3 w 54"/>
                <a:gd name="T15" fmla="*/ 231 h 231"/>
                <a:gd name="T16" fmla="*/ 41 w 54"/>
                <a:gd name="T17" fmla="*/ 181 h 231"/>
                <a:gd name="T18" fmla="*/ 41 w 54"/>
                <a:gd name="T19" fmla="*/ 147 h 231"/>
                <a:gd name="T20" fmla="*/ 54 w 54"/>
                <a:gd name="T21" fmla="*/ 64 h 231"/>
                <a:gd name="T22" fmla="*/ 24 w 54"/>
                <a:gd name="T23" fmla="*/ 4 h 231"/>
                <a:gd name="T24" fmla="*/ 28 w 54"/>
                <a:gd name="T25" fmla="*/ 4 h 231"/>
                <a:gd name="T26" fmla="*/ 36 w 54"/>
                <a:gd name="T27" fmla="*/ 38 h 231"/>
                <a:gd name="T28" fmla="*/ 33 w 54"/>
                <a:gd name="T29" fmla="*/ 103 h 231"/>
                <a:gd name="T30" fmla="*/ 33 w 54"/>
                <a:gd name="T31" fmla="*/ 145 h 231"/>
                <a:gd name="T32" fmla="*/ 20 w 54"/>
                <a:gd name="T33" fmla="*/ 195 h 231"/>
                <a:gd name="T34" fmla="*/ 9 w 54"/>
                <a:gd name="T35" fmla="*/ 224 h 231"/>
                <a:gd name="T36" fmla="*/ 3 w 54"/>
                <a:gd name="T37" fmla="*/ 227 h 231"/>
                <a:gd name="T38" fmla="*/ 18 w 54"/>
                <a:gd name="T39" fmla="*/ 194 h 231"/>
                <a:gd name="T40" fmla="*/ 28 w 54"/>
                <a:gd name="T41" fmla="*/ 143 h 231"/>
                <a:gd name="T42" fmla="*/ 28 w 54"/>
                <a:gd name="T43" fmla="*/ 100 h 231"/>
                <a:gd name="T44" fmla="*/ 32 w 54"/>
                <a:gd name="T45" fmla="*/ 39 h 231"/>
                <a:gd name="T46" fmla="*/ 24 w 54"/>
                <a:gd name="T47" fmla="*/ 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231">
                  <a:moveTo>
                    <a:pt x="54" y="64"/>
                  </a:moveTo>
                  <a:cubicBezTo>
                    <a:pt x="52" y="53"/>
                    <a:pt x="50" y="40"/>
                    <a:pt x="51" y="24"/>
                  </a:cubicBezTo>
                  <a:cubicBezTo>
                    <a:pt x="46" y="13"/>
                    <a:pt x="39" y="5"/>
                    <a:pt x="29" y="2"/>
                  </a:cubicBezTo>
                  <a:cubicBezTo>
                    <a:pt x="26" y="1"/>
                    <a:pt x="24" y="1"/>
                    <a:pt x="22" y="0"/>
                  </a:cubicBezTo>
                  <a:cubicBezTo>
                    <a:pt x="21" y="14"/>
                    <a:pt x="23" y="27"/>
                    <a:pt x="29" y="40"/>
                  </a:cubicBezTo>
                  <a:cubicBezTo>
                    <a:pt x="25" y="70"/>
                    <a:pt x="24" y="104"/>
                    <a:pt x="26" y="142"/>
                  </a:cubicBezTo>
                  <a:cubicBezTo>
                    <a:pt x="24" y="172"/>
                    <a:pt x="15" y="200"/>
                    <a:pt x="0" y="229"/>
                  </a:cubicBezTo>
                  <a:cubicBezTo>
                    <a:pt x="1" y="230"/>
                    <a:pt x="2" y="230"/>
                    <a:pt x="3" y="231"/>
                  </a:cubicBezTo>
                  <a:cubicBezTo>
                    <a:pt x="21" y="223"/>
                    <a:pt x="34" y="206"/>
                    <a:pt x="41" y="181"/>
                  </a:cubicBezTo>
                  <a:cubicBezTo>
                    <a:pt x="41" y="147"/>
                    <a:pt x="41" y="147"/>
                    <a:pt x="41" y="147"/>
                  </a:cubicBezTo>
                  <a:cubicBezTo>
                    <a:pt x="49" y="121"/>
                    <a:pt x="53" y="93"/>
                    <a:pt x="54" y="64"/>
                  </a:cubicBezTo>
                  <a:close/>
                  <a:moveTo>
                    <a:pt x="24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15"/>
                    <a:pt x="31" y="26"/>
                    <a:pt x="36" y="38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1" y="163"/>
                    <a:pt x="27" y="180"/>
                    <a:pt x="20" y="195"/>
                  </a:cubicBezTo>
                  <a:cubicBezTo>
                    <a:pt x="9" y="224"/>
                    <a:pt x="9" y="224"/>
                    <a:pt x="9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8" y="194"/>
                    <a:pt x="18" y="194"/>
                    <a:pt x="18" y="194"/>
                  </a:cubicBezTo>
                  <a:cubicBezTo>
                    <a:pt x="24" y="175"/>
                    <a:pt x="27" y="158"/>
                    <a:pt x="28" y="143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6" y="27"/>
                    <a:pt x="24" y="15"/>
                    <a:pt x="24" y="4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Freeform 107"/>
            <p:cNvSpPr/>
            <p:nvPr/>
          </p:nvSpPr>
          <p:spPr bwMode="auto">
            <a:xfrm>
              <a:off x="913841" y="3840599"/>
              <a:ext cx="44692" cy="289924"/>
            </a:xfrm>
            <a:custGeom>
              <a:avLst/>
              <a:gdLst>
                <a:gd name="T0" fmla="*/ 25 w 33"/>
                <a:gd name="T1" fmla="*/ 0 h 223"/>
                <a:gd name="T2" fmla="*/ 21 w 33"/>
                <a:gd name="T3" fmla="*/ 0 h 223"/>
                <a:gd name="T4" fmla="*/ 29 w 33"/>
                <a:gd name="T5" fmla="*/ 35 h 223"/>
                <a:gd name="T6" fmla="*/ 25 w 33"/>
                <a:gd name="T7" fmla="*/ 96 h 223"/>
                <a:gd name="T8" fmla="*/ 25 w 33"/>
                <a:gd name="T9" fmla="*/ 139 h 223"/>
                <a:gd name="T10" fmla="*/ 15 w 33"/>
                <a:gd name="T11" fmla="*/ 190 h 223"/>
                <a:gd name="T12" fmla="*/ 0 w 33"/>
                <a:gd name="T13" fmla="*/ 223 h 223"/>
                <a:gd name="T14" fmla="*/ 6 w 33"/>
                <a:gd name="T15" fmla="*/ 220 h 223"/>
                <a:gd name="T16" fmla="*/ 17 w 33"/>
                <a:gd name="T17" fmla="*/ 191 h 223"/>
                <a:gd name="T18" fmla="*/ 30 w 33"/>
                <a:gd name="T19" fmla="*/ 141 h 223"/>
                <a:gd name="T20" fmla="*/ 30 w 33"/>
                <a:gd name="T21" fmla="*/ 99 h 223"/>
                <a:gd name="T22" fmla="*/ 33 w 33"/>
                <a:gd name="T23" fmla="*/ 34 h 223"/>
                <a:gd name="T24" fmla="*/ 25 w 33"/>
                <a:gd name="T25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23">
                  <a:moveTo>
                    <a:pt x="25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11"/>
                    <a:pt x="23" y="23"/>
                    <a:pt x="29" y="35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54"/>
                    <a:pt x="21" y="171"/>
                    <a:pt x="15" y="190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6" y="220"/>
                    <a:pt x="6" y="220"/>
                    <a:pt x="6" y="220"/>
                  </a:cubicBezTo>
                  <a:cubicBezTo>
                    <a:pt x="17" y="191"/>
                    <a:pt x="17" y="191"/>
                    <a:pt x="17" y="191"/>
                  </a:cubicBezTo>
                  <a:cubicBezTo>
                    <a:pt x="24" y="176"/>
                    <a:pt x="28" y="159"/>
                    <a:pt x="30" y="141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8" y="22"/>
                    <a:pt x="25" y="11"/>
                    <a:pt x="25" y="0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08"/>
            <p:cNvSpPr>
              <a:spLocks noEditPoints="1"/>
            </p:cNvSpPr>
            <p:nvPr/>
          </p:nvSpPr>
          <p:spPr bwMode="auto">
            <a:xfrm>
              <a:off x="968846" y="3844038"/>
              <a:ext cx="69903" cy="310551"/>
            </a:xfrm>
            <a:custGeom>
              <a:avLst/>
              <a:gdLst>
                <a:gd name="T0" fmla="*/ 49 w 51"/>
                <a:gd name="T1" fmla="*/ 71 h 240"/>
                <a:gd name="T2" fmla="*/ 44 w 51"/>
                <a:gd name="T3" fmla="*/ 16 h 240"/>
                <a:gd name="T4" fmla="*/ 14 w 51"/>
                <a:gd name="T5" fmla="*/ 0 h 240"/>
                <a:gd name="T6" fmla="*/ 19 w 51"/>
                <a:gd name="T7" fmla="*/ 44 h 240"/>
                <a:gd name="T8" fmla="*/ 21 w 51"/>
                <a:gd name="T9" fmla="*/ 80 h 240"/>
                <a:gd name="T10" fmla="*/ 22 w 51"/>
                <a:gd name="T11" fmla="*/ 156 h 240"/>
                <a:gd name="T12" fmla="*/ 16 w 51"/>
                <a:gd name="T13" fmla="*/ 181 h 240"/>
                <a:gd name="T14" fmla="*/ 14 w 51"/>
                <a:gd name="T15" fmla="*/ 190 h 240"/>
                <a:gd name="T16" fmla="*/ 7 w 51"/>
                <a:gd name="T17" fmla="*/ 212 h 240"/>
                <a:gd name="T18" fmla="*/ 0 w 51"/>
                <a:gd name="T19" fmla="*/ 235 h 240"/>
                <a:gd name="T20" fmla="*/ 7 w 51"/>
                <a:gd name="T21" fmla="*/ 240 h 240"/>
                <a:gd name="T22" fmla="*/ 32 w 51"/>
                <a:gd name="T23" fmla="*/ 168 h 240"/>
                <a:gd name="T24" fmla="*/ 49 w 51"/>
                <a:gd name="T25" fmla="*/ 71 h 240"/>
                <a:gd name="T26" fmla="*/ 17 w 51"/>
                <a:gd name="T27" fmla="*/ 4 h 240"/>
                <a:gd name="T28" fmla="*/ 22 w 51"/>
                <a:gd name="T29" fmla="*/ 4 h 240"/>
                <a:gd name="T30" fmla="*/ 25 w 51"/>
                <a:gd name="T31" fmla="*/ 43 h 240"/>
                <a:gd name="T32" fmla="*/ 28 w 51"/>
                <a:gd name="T33" fmla="*/ 97 h 240"/>
                <a:gd name="T34" fmla="*/ 28 w 51"/>
                <a:gd name="T35" fmla="*/ 155 h 240"/>
                <a:gd name="T36" fmla="*/ 19 w 51"/>
                <a:gd name="T37" fmla="*/ 195 h 240"/>
                <a:gd name="T38" fmla="*/ 6 w 51"/>
                <a:gd name="T39" fmla="*/ 237 h 240"/>
                <a:gd name="T40" fmla="*/ 3 w 51"/>
                <a:gd name="T41" fmla="*/ 234 h 240"/>
                <a:gd name="T42" fmla="*/ 15 w 51"/>
                <a:gd name="T43" fmla="*/ 195 h 240"/>
                <a:gd name="T44" fmla="*/ 25 w 51"/>
                <a:gd name="T45" fmla="*/ 154 h 240"/>
                <a:gd name="T46" fmla="*/ 25 w 51"/>
                <a:gd name="T47" fmla="*/ 96 h 240"/>
                <a:gd name="T48" fmla="*/ 22 w 51"/>
                <a:gd name="T49" fmla="*/ 43 h 240"/>
                <a:gd name="T50" fmla="*/ 17 w 51"/>
                <a:gd name="T51" fmla="*/ 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240">
                  <a:moveTo>
                    <a:pt x="49" y="71"/>
                  </a:moveTo>
                  <a:cubicBezTo>
                    <a:pt x="51" y="52"/>
                    <a:pt x="49" y="34"/>
                    <a:pt x="44" y="16"/>
                  </a:cubicBezTo>
                  <a:cubicBezTo>
                    <a:pt x="36" y="8"/>
                    <a:pt x="26" y="2"/>
                    <a:pt x="14" y="0"/>
                  </a:cubicBezTo>
                  <a:cubicBezTo>
                    <a:pt x="14" y="16"/>
                    <a:pt x="15" y="30"/>
                    <a:pt x="19" y="44"/>
                  </a:cubicBezTo>
                  <a:cubicBezTo>
                    <a:pt x="20" y="56"/>
                    <a:pt x="21" y="68"/>
                    <a:pt x="21" y="80"/>
                  </a:cubicBezTo>
                  <a:cubicBezTo>
                    <a:pt x="22" y="105"/>
                    <a:pt x="22" y="131"/>
                    <a:pt x="22" y="156"/>
                  </a:cubicBezTo>
                  <a:cubicBezTo>
                    <a:pt x="16" y="181"/>
                    <a:pt x="16" y="181"/>
                    <a:pt x="16" y="181"/>
                  </a:cubicBezTo>
                  <a:cubicBezTo>
                    <a:pt x="14" y="190"/>
                    <a:pt x="14" y="190"/>
                    <a:pt x="14" y="190"/>
                  </a:cubicBezTo>
                  <a:cubicBezTo>
                    <a:pt x="7" y="212"/>
                    <a:pt x="7" y="212"/>
                    <a:pt x="7" y="212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37"/>
                    <a:pt x="5" y="239"/>
                    <a:pt x="7" y="240"/>
                  </a:cubicBezTo>
                  <a:cubicBezTo>
                    <a:pt x="24" y="224"/>
                    <a:pt x="32" y="200"/>
                    <a:pt x="32" y="168"/>
                  </a:cubicBezTo>
                  <a:cubicBezTo>
                    <a:pt x="40" y="137"/>
                    <a:pt x="46" y="104"/>
                    <a:pt x="49" y="71"/>
                  </a:cubicBezTo>
                  <a:close/>
                  <a:moveTo>
                    <a:pt x="17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1" y="17"/>
                    <a:pt x="22" y="30"/>
                    <a:pt x="25" y="43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19" y="195"/>
                    <a:pt x="19" y="195"/>
                    <a:pt x="19" y="195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15" y="195"/>
                    <a:pt x="15" y="195"/>
                    <a:pt x="15" y="195"/>
                  </a:cubicBezTo>
                  <a:cubicBezTo>
                    <a:pt x="25" y="154"/>
                    <a:pt x="25" y="154"/>
                    <a:pt x="25" y="154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30"/>
                    <a:pt x="16" y="17"/>
                    <a:pt x="17" y="4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09"/>
            <p:cNvSpPr/>
            <p:nvPr/>
          </p:nvSpPr>
          <p:spPr bwMode="auto">
            <a:xfrm>
              <a:off x="972283" y="3848622"/>
              <a:ext cx="34378" cy="302529"/>
            </a:xfrm>
            <a:custGeom>
              <a:avLst/>
              <a:gdLst>
                <a:gd name="T0" fmla="*/ 19 w 25"/>
                <a:gd name="T1" fmla="*/ 0 h 233"/>
                <a:gd name="T2" fmla="*/ 14 w 25"/>
                <a:gd name="T3" fmla="*/ 0 h 233"/>
                <a:gd name="T4" fmla="*/ 19 w 25"/>
                <a:gd name="T5" fmla="*/ 39 h 233"/>
                <a:gd name="T6" fmla="*/ 22 w 25"/>
                <a:gd name="T7" fmla="*/ 92 h 233"/>
                <a:gd name="T8" fmla="*/ 22 w 25"/>
                <a:gd name="T9" fmla="*/ 150 h 233"/>
                <a:gd name="T10" fmla="*/ 12 w 25"/>
                <a:gd name="T11" fmla="*/ 191 h 233"/>
                <a:gd name="T12" fmla="*/ 0 w 25"/>
                <a:gd name="T13" fmla="*/ 230 h 233"/>
                <a:gd name="T14" fmla="*/ 3 w 25"/>
                <a:gd name="T15" fmla="*/ 233 h 233"/>
                <a:gd name="T16" fmla="*/ 16 w 25"/>
                <a:gd name="T17" fmla="*/ 191 h 233"/>
                <a:gd name="T18" fmla="*/ 25 w 25"/>
                <a:gd name="T19" fmla="*/ 151 h 233"/>
                <a:gd name="T20" fmla="*/ 25 w 25"/>
                <a:gd name="T21" fmla="*/ 93 h 233"/>
                <a:gd name="T22" fmla="*/ 22 w 25"/>
                <a:gd name="T23" fmla="*/ 39 h 233"/>
                <a:gd name="T24" fmla="*/ 19 w 25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3">
                  <a:moveTo>
                    <a:pt x="1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13"/>
                    <a:pt x="15" y="26"/>
                    <a:pt x="19" y="39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16" y="191"/>
                    <a:pt x="16" y="191"/>
                    <a:pt x="16" y="191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9" y="26"/>
                    <a:pt x="18" y="13"/>
                    <a:pt x="19" y="0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Freeform 110"/>
            <p:cNvSpPr/>
            <p:nvPr/>
          </p:nvSpPr>
          <p:spPr bwMode="auto">
            <a:xfrm>
              <a:off x="911549" y="3684751"/>
              <a:ext cx="11459" cy="6876"/>
            </a:xfrm>
            <a:custGeom>
              <a:avLst/>
              <a:gdLst>
                <a:gd name="T0" fmla="*/ 4 w 8"/>
                <a:gd name="T1" fmla="*/ 5 h 5"/>
                <a:gd name="T2" fmla="*/ 8 w 8"/>
                <a:gd name="T3" fmla="*/ 0 h 5"/>
                <a:gd name="T4" fmla="*/ 5 w 8"/>
                <a:gd name="T5" fmla="*/ 0 h 5"/>
                <a:gd name="T6" fmla="*/ 0 w 8"/>
                <a:gd name="T7" fmla="*/ 4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5" y="3"/>
                    <a:pt x="6" y="2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5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Freeform 111"/>
            <p:cNvSpPr/>
            <p:nvPr/>
          </p:nvSpPr>
          <p:spPr bwMode="auto">
            <a:xfrm>
              <a:off x="906965" y="3680167"/>
              <a:ext cx="8022" cy="4584"/>
            </a:xfrm>
            <a:custGeom>
              <a:avLst/>
              <a:gdLst>
                <a:gd name="T0" fmla="*/ 3 w 6"/>
                <a:gd name="T1" fmla="*/ 0 h 4"/>
                <a:gd name="T2" fmla="*/ 0 w 6"/>
                <a:gd name="T3" fmla="*/ 3 h 4"/>
                <a:gd name="T4" fmla="*/ 3 w 6"/>
                <a:gd name="T5" fmla="*/ 4 h 4"/>
                <a:gd name="T6" fmla="*/ 6 w 6"/>
                <a:gd name="T7" fmla="*/ 0 h 4"/>
                <a:gd name="T8" fmla="*/ 3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12"/>
            <p:cNvSpPr/>
            <p:nvPr/>
          </p:nvSpPr>
          <p:spPr bwMode="auto">
            <a:xfrm>
              <a:off x="943635" y="3708816"/>
              <a:ext cx="11459" cy="25211"/>
            </a:xfrm>
            <a:custGeom>
              <a:avLst/>
              <a:gdLst>
                <a:gd name="T0" fmla="*/ 0 w 8"/>
                <a:gd name="T1" fmla="*/ 4 h 20"/>
                <a:gd name="T2" fmla="*/ 5 w 8"/>
                <a:gd name="T3" fmla="*/ 20 h 20"/>
                <a:gd name="T4" fmla="*/ 8 w 8"/>
                <a:gd name="T5" fmla="*/ 19 h 20"/>
                <a:gd name="T6" fmla="*/ 4 w 8"/>
                <a:gd name="T7" fmla="*/ 13 h 20"/>
                <a:gd name="T8" fmla="*/ 0 w 8"/>
                <a:gd name="T9" fmla="*/ 0 h 20"/>
                <a:gd name="T10" fmla="*/ 0 w 8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0">
                  <a:moveTo>
                    <a:pt x="0" y="4"/>
                  </a:moveTo>
                  <a:cubicBezTo>
                    <a:pt x="0" y="9"/>
                    <a:pt x="2" y="14"/>
                    <a:pt x="5" y="20"/>
                  </a:cubicBezTo>
                  <a:cubicBezTo>
                    <a:pt x="6" y="20"/>
                    <a:pt x="7" y="20"/>
                    <a:pt x="8" y="19"/>
                  </a:cubicBezTo>
                  <a:cubicBezTo>
                    <a:pt x="7" y="17"/>
                    <a:pt x="5" y="15"/>
                    <a:pt x="4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13"/>
            <p:cNvSpPr/>
            <p:nvPr/>
          </p:nvSpPr>
          <p:spPr bwMode="auto">
            <a:xfrm>
              <a:off x="934468" y="3709963"/>
              <a:ext cx="9168" cy="18335"/>
            </a:xfrm>
            <a:custGeom>
              <a:avLst/>
              <a:gdLst>
                <a:gd name="T0" fmla="*/ 0 w 7"/>
                <a:gd name="T1" fmla="*/ 4 h 14"/>
                <a:gd name="T2" fmla="*/ 5 w 7"/>
                <a:gd name="T3" fmla="*/ 14 h 14"/>
                <a:gd name="T4" fmla="*/ 7 w 7"/>
                <a:gd name="T5" fmla="*/ 13 h 14"/>
                <a:gd name="T6" fmla="*/ 0 w 7"/>
                <a:gd name="T7" fmla="*/ 0 h 14"/>
                <a:gd name="T8" fmla="*/ 0 w 7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0" y="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Freeform 114"/>
            <p:cNvSpPr/>
            <p:nvPr/>
          </p:nvSpPr>
          <p:spPr bwMode="auto">
            <a:xfrm>
              <a:off x="859981" y="4077810"/>
              <a:ext cx="127200" cy="87092"/>
            </a:xfrm>
            <a:custGeom>
              <a:avLst/>
              <a:gdLst>
                <a:gd name="T0" fmla="*/ 39 w 93"/>
                <a:gd name="T1" fmla="*/ 44 h 67"/>
                <a:gd name="T2" fmla="*/ 36 w 93"/>
                <a:gd name="T3" fmla="*/ 42 h 67"/>
                <a:gd name="T4" fmla="*/ 1 w 93"/>
                <a:gd name="T5" fmla="*/ 53 h 67"/>
                <a:gd name="T6" fmla="*/ 0 w 93"/>
                <a:gd name="T7" fmla="*/ 57 h 67"/>
                <a:gd name="T8" fmla="*/ 58 w 93"/>
                <a:gd name="T9" fmla="*/ 53 h 67"/>
                <a:gd name="T10" fmla="*/ 86 w 93"/>
                <a:gd name="T11" fmla="*/ 31 h 67"/>
                <a:gd name="T12" fmla="*/ 93 w 93"/>
                <a:gd name="T13" fmla="*/ 9 h 67"/>
                <a:gd name="T14" fmla="*/ 87 w 93"/>
                <a:gd name="T15" fmla="*/ 0 h 67"/>
                <a:gd name="T16" fmla="*/ 75 w 93"/>
                <a:gd name="T17" fmla="*/ 29 h 67"/>
                <a:gd name="T18" fmla="*/ 39 w 93"/>
                <a:gd name="T19" fmla="*/ 4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67">
                  <a:moveTo>
                    <a:pt x="39" y="44"/>
                  </a:moveTo>
                  <a:cubicBezTo>
                    <a:pt x="38" y="43"/>
                    <a:pt x="37" y="43"/>
                    <a:pt x="36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6" y="67"/>
                    <a:pt x="46" y="65"/>
                    <a:pt x="58" y="53"/>
                  </a:cubicBezTo>
                  <a:cubicBezTo>
                    <a:pt x="69" y="37"/>
                    <a:pt x="79" y="30"/>
                    <a:pt x="86" y="31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1" y="9"/>
                    <a:pt x="77" y="18"/>
                    <a:pt x="75" y="29"/>
                  </a:cubicBezTo>
                  <a:cubicBezTo>
                    <a:pt x="61" y="44"/>
                    <a:pt x="49" y="49"/>
                    <a:pt x="39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Freeform 115"/>
            <p:cNvSpPr/>
            <p:nvPr/>
          </p:nvSpPr>
          <p:spPr bwMode="auto">
            <a:xfrm>
              <a:off x="956240" y="4097290"/>
              <a:ext cx="69903" cy="93967"/>
            </a:xfrm>
            <a:custGeom>
              <a:avLst/>
              <a:gdLst>
                <a:gd name="T0" fmla="*/ 51 w 51"/>
                <a:gd name="T1" fmla="*/ 13 h 72"/>
                <a:gd name="T2" fmla="*/ 51 w 51"/>
                <a:gd name="T3" fmla="*/ 0 h 72"/>
                <a:gd name="T4" fmla="*/ 40 w 51"/>
                <a:gd name="T5" fmla="*/ 36 h 72"/>
                <a:gd name="T6" fmla="*/ 16 w 51"/>
                <a:gd name="T7" fmla="*/ 44 h 72"/>
                <a:gd name="T8" fmla="*/ 9 w 51"/>
                <a:gd name="T9" fmla="*/ 39 h 72"/>
                <a:gd name="T10" fmla="*/ 0 w 51"/>
                <a:gd name="T11" fmla="*/ 66 h 72"/>
                <a:gd name="T12" fmla="*/ 39 w 51"/>
                <a:gd name="T13" fmla="*/ 53 h 72"/>
                <a:gd name="T14" fmla="*/ 51 w 51"/>
                <a:gd name="T15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72">
                  <a:moveTo>
                    <a:pt x="51" y="13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1" y="45"/>
                    <a:pt x="23" y="48"/>
                    <a:pt x="16" y="44"/>
                  </a:cubicBezTo>
                  <a:cubicBezTo>
                    <a:pt x="14" y="43"/>
                    <a:pt x="12" y="41"/>
                    <a:pt x="9" y="3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2" y="72"/>
                    <a:pt x="25" y="68"/>
                    <a:pt x="39" y="53"/>
                  </a:cubicBezTo>
                  <a:cubicBezTo>
                    <a:pt x="51" y="13"/>
                    <a:pt x="51" y="13"/>
                    <a:pt x="51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223"/>
            <p:cNvSpPr/>
            <p:nvPr/>
          </p:nvSpPr>
          <p:spPr bwMode="auto">
            <a:xfrm>
              <a:off x="1003225" y="3920814"/>
              <a:ext cx="22919" cy="49276"/>
            </a:xfrm>
            <a:custGeom>
              <a:avLst/>
              <a:gdLst>
                <a:gd name="T0" fmla="*/ 12 w 17"/>
                <a:gd name="T1" fmla="*/ 20 h 38"/>
                <a:gd name="T2" fmla="*/ 17 w 17"/>
                <a:gd name="T3" fmla="*/ 5 h 38"/>
                <a:gd name="T4" fmla="*/ 12 w 17"/>
                <a:gd name="T5" fmla="*/ 0 h 38"/>
                <a:gd name="T6" fmla="*/ 8 w 17"/>
                <a:gd name="T7" fmla="*/ 3 h 38"/>
                <a:gd name="T8" fmla="*/ 8 w 17"/>
                <a:gd name="T9" fmla="*/ 10 h 38"/>
                <a:gd name="T10" fmla="*/ 4 w 17"/>
                <a:gd name="T11" fmla="*/ 27 h 38"/>
                <a:gd name="T12" fmla="*/ 0 w 17"/>
                <a:gd name="T13" fmla="*/ 29 h 38"/>
                <a:gd name="T14" fmla="*/ 6 w 17"/>
                <a:gd name="T15" fmla="*/ 38 h 38"/>
                <a:gd name="T16" fmla="*/ 9 w 17"/>
                <a:gd name="T17" fmla="*/ 30 h 38"/>
                <a:gd name="T18" fmla="*/ 12 w 17"/>
                <a:gd name="T1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8">
                  <a:moveTo>
                    <a:pt x="12" y="20"/>
                  </a:moveTo>
                  <a:cubicBezTo>
                    <a:pt x="14" y="15"/>
                    <a:pt x="15" y="10"/>
                    <a:pt x="17" y="5"/>
                  </a:cubicBezTo>
                  <a:cubicBezTo>
                    <a:pt x="15" y="3"/>
                    <a:pt x="13" y="2"/>
                    <a:pt x="1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2"/>
                    <a:pt x="4" y="35"/>
                    <a:pt x="6" y="38"/>
                  </a:cubicBezTo>
                  <a:cubicBezTo>
                    <a:pt x="7" y="35"/>
                    <a:pt x="8" y="32"/>
                    <a:pt x="9" y="30"/>
                  </a:cubicBezTo>
                  <a:cubicBezTo>
                    <a:pt x="7" y="26"/>
                    <a:pt x="8" y="23"/>
                    <a:pt x="12" y="20"/>
                  </a:cubicBezTo>
                  <a:close/>
                </a:path>
              </a:pathLst>
            </a:custGeom>
            <a:solidFill>
              <a:srgbClr val="CD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3" name="TextBox 302"/>
          <p:cNvSpPr txBox="1"/>
          <p:nvPr/>
        </p:nvSpPr>
        <p:spPr>
          <a:xfrm>
            <a:off x="1525063" y="1631739"/>
            <a:ext cx="32575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3105895" y="1587392"/>
            <a:ext cx="324128" cy="369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3844306" y="1588948"/>
            <a:ext cx="35496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2320348" y="1629775"/>
            <a:ext cx="34607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302"/>
          <p:cNvSpPr txBox="1"/>
          <p:nvPr/>
        </p:nvSpPr>
        <p:spPr>
          <a:xfrm>
            <a:off x="5007403" y="1766359"/>
            <a:ext cx="32575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10"/>
          <p:cNvSpPr txBox="1"/>
          <p:nvPr/>
        </p:nvSpPr>
        <p:spPr>
          <a:xfrm>
            <a:off x="5007668" y="2380980"/>
            <a:ext cx="34607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94"/>
          <p:cNvSpPr txBox="1"/>
          <p:nvPr/>
        </p:nvSpPr>
        <p:spPr>
          <a:xfrm>
            <a:off x="5009625" y="3056147"/>
            <a:ext cx="324128" cy="369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16"/>
          <p:cNvSpPr txBox="1"/>
          <p:nvPr/>
        </p:nvSpPr>
        <p:spPr>
          <a:xfrm>
            <a:off x="4993656" y="3692703"/>
            <a:ext cx="35496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2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4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" presetClass="entr" presetSubtype="1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0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6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400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4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4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4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5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9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9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0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0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4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4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4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25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27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8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30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2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3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35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7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8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40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42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3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206" grpId="0"/>
          <p:bldP spid="207" grpId="0"/>
          <p:bldP spid="208" grpId="0"/>
          <p:bldP spid="209" grpId="0"/>
          <p:bldP spid="23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2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4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6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400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4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4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4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4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4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4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206" grpId="0"/>
          <p:bldP spid="207" grpId="0"/>
          <p:bldP spid="208" grpId="0"/>
          <p:bldP spid="209" grpId="0"/>
          <p:bldP spid="235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7828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 smtClean="0">
                <a:solidFill>
                  <a:srgbClr val="A3CD39"/>
                </a:solidFill>
                <a:latin typeface="Impact" panose="020B0806030902050204" pitchFamily="34" charset="0"/>
              </a:rPr>
              <a:t>02</a:t>
            </a:r>
            <a:endParaRPr lang="zh-CN" altLang="en-US" sz="12000" dirty="0">
              <a:solidFill>
                <a:srgbClr val="A3CD39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用例文档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2" y="2920884"/>
            <a:ext cx="966088" cy="306705"/>
            <a:chOff x="1694389" y="3210530"/>
            <a:chExt cx="966088" cy="306705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原型界面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7" y="2920884"/>
            <a:ext cx="788288" cy="306705"/>
            <a:chOff x="1694389" y="3537387"/>
            <a:chExt cx="788288" cy="306705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7162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用例图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2" y="3280923"/>
            <a:ext cx="1321688" cy="306705"/>
            <a:chOff x="1694389" y="3875941"/>
            <a:chExt cx="1321688" cy="306705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12496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  <a:sym typeface="+mn-ea"/>
                </a:rPr>
                <a:t>用例场景说明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7" y="3280922"/>
            <a:ext cx="966088" cy="306705"/>
            <a:chOff x="1694389" y="4211992"/>
            <a:chExt cx="966088" cy="306705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对话框图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用例文档组成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059834" y="1491631"/>
            <a:ext cx="2916323" cy="2916323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25864" y="1557769"/>
            <a:ext cx="2783847" cy="2783844"/>
            <a:chOff x="3047429" y="1323744"/>
            <a:chExt cx="2783847" cy="2783844"/>
          </a:xfrm>
          <a:effectLst/>
        </p:grpSpPr>
        <p:sp>
          <p:nvSpPr>
            <p:cNvPr id="7" name="椭圆 11"/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11"/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11"/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11"/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标题层"/>
          <p:cNvSpPr txBox="1"/>
          <p:nvPr/>
        </p:nvSpPr>
        <p:spPr bwMode="auto">
          <a:xfrm>
            <a:off x="3393654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标题层"/>
          <p:cNvSpPr txBox="1"/>
          <p:nvPr/>
        </p:nvSpPr>
        <p:spPr bwMode="auto">
          <a:xfrm>
            <a:off x="5024150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标题层"/>
          <p:cNvSpPr txBox="1"/>
          <p:nvPr/>
        </p:nvSpPr>
        <p:spPr bwMode="auto">
          <a:xfrm>
            <a:off x="5024150" y="3503180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标题层"/>
          <p:cNvSpPr txBox="1"/>
          <p:nvPr/>
        </p:nvSpPr>
        <p:spPr bwMode="auto">
          <a:xfrm>
            <a:off x="3393654" y="3503180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771801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611560" y="1959681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641870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6372200" y="1959681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场景说明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641870" y="3737271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372200" y="3527023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71801" y="3737271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2" name="矩形 21"/>
          <p:cNvSpPr/>
          <p:nvPr/>
        </p:nvSpPr>
        <p:spPr>
          <a:xfrm>
            <a:off x="611560" y="3527023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原型界面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6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6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7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8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5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5" grpId="0" animBg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6" grpId="0"/>
          <p:bldP spid="18" grpId="0"/>
          <p:bldP spid="20" grpId="0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5" grpId="0" animBg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6" grpId="0"/>
          <p:bldP spid="18" grpId="0"/>
          <p:bldP spid="20" grpId="0"/>
          <p:bldP spid="2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2" y="1856894"/>
            <a:ext cx="18261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 smtClean="0">
                <a:solidFill>
                  <a:srgbClr val="4EC0A5"/>
                </a:solidFill>
                <a:latin typeface="Impact" panose="020B0806030902050204" pitchFamily="34" charset="0"/>
              </a:rPr>
              <a:t>03</a:t>
            </a:r>
            <a:endParaRPr lang="zh-CN" altLang="en-US" sz="12000" dirty="0">
              <a:solidFill>
                <a:srgbClr val="4EC0A5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需求说明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2" y="2920884"/>
            <a:ext cx="966088" cy="306705"/>
            <a:chOff x="1694389" y="3210530"/>
            <a:chExt cx="966088" cy="306705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用户需求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7" y="2920884"/>
            <a:ext cx="966088" cy="306705"/>
            <a:chOff x="1694389" y="3537387"/>
            <a:chExt cx="966088" cy="306705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需求分类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2" y="3280923"/>
            <a:ext cx="1143888" cy="306705"/>
            <a:chOff x="1694389" y="3875941"/>
            <a:chExt cx="1143888" cy="306705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10718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需求可行性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7" y="3280922"/>
            <a:ext cx="1143888" cy="306705"/>
            <a:chOff x="1694389" y="4211992"/>
            <a:chExt cx="1143888" cy="306705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10718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优先级排序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534479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1.有一个论坛的功能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2.可以查看教师课程的信息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3.还可以实时同步交流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196" grpId="0"/>
          <p:bldP spid="113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1816</Words>
  <Application>WPS 演示</Application>
  <PresentationFormat>全屏显示(16:9)</PresentationFormat>
  <Paragraphs>307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Bodoni MT Condensed</vt:lpstr>
      <vt:lpstr>Impact</vt:lpstr>
      <vt:lpstr>方正豪体简体</vt:lpstr>
      <vt:lpstr>Calibri</vt:lpstr>
      <vt:lpstr>Segoe Print</vt:lpstr>
      <vt:lpstr>Arial Unicode MS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https://800sucai.taobao.com</cp:keywords>
  <dc:description>https://800sucai.taobao.com</dc:description>
  <dc:subject>哎呀小小草</dc:subject>
  <cp:category>https://800sucai.taobao.com</cp:category>
  <cp:lastModifiedBy>tory xu</cp:lastModifiedBy>
  <cp:revision>12</cp:revision>
  <dcterms:created xsi:type="dcterms:W3CDTF">2015-12-27T15:42:00Z</dcterms:created>
  <dcterms:modified xsi:type="dcterms:W3CDTF">2017-12-21T04:45:27Z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